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3" r:id="rId2"/>
    <p:sldMasterId id="2147483736" r:id="rId3"/>
    <p:sldMasterId id="2147483781" r:id="rId4"/>
    <p:sldMasterId id="2147483794" r:id="rId5"/>
  </p:sldMasterIdLst>
  <p:notesMasterIdLst>
    <p:notesMasterId r:id="rId33"/>
  </p:notesMasterIdLst>
  <p:sldIdLst>
    <p:sldId id="398" r:id="rId6"/>
    <p:sldId id="345" r:id="rId7"/>
    <p:sldId id="346" r:id="rId8"/>
    <p:sldId id="261" r:id="rId9"/>
    <p:sldId id="510" r:id="rId10"/>
    <p:sldId id="511" r:id="rId11"/>
    <p:sldId id="512" r:id="rId12"/>
    <p:sldId id="513" r:id="rId13"/>
    <p:sldId id="517" r:id="rId14"/>
    <p:sldId id="516" r:id="rId15"/>
    <p:sldId id="514" r:id="rId16"/>
    <p:sldId id="518" r:id="rId17"/>
    <p:sldId id="519" r:id="rId18"/>
    <p:sldId id="520" r:id="rId19"/>
    <p:sldId id="273" r:id="rId20"/>
    <p:sldId id="522" r:id="rId21"/>
    <p:sldId id="333" r:id="rId22"/>
    <p:sldId id="260" r:id="rId23"/>
    <p:sldId id="293" r:id="rId24"/>
    <p:sldId id="318" r:id="rId25"/>
    <p:sldId id="529" r:id="rId26"/>
    <p:sldId id="526" r:id="rId27"/>
    <p:sldId id="527" r:id="rId28"/>
    <p:sldId id="528" r:id="rId29"/>
    <p:sldId id="265" r:id="rId30"/>
    <p:sldId id="344" r:id="rId31"/>
    <p:sldId id="323" r:id="rId3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75E7"/>
    <a:srgbClr val="FF3399"/>
    <a:srgbClr val="712A83"/>
    <a:srgbClr val="85298C"/>
    <a:srgbClr val="1F497D"/>
    <a:srgbClr val="F58A00"/>
    <a:srgbClr val="333251"/>
    <a:srgbClr val="414359"/>
    <a:srgbClr val="45C1A4"/>
    <a:srgbClr val="8DC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3" autoAdjust="0"/>
    <p:restoredTop sz="81170" autoAdjust="0"/>
  </p:normalViewPr>
  <p:slideViewPr>
    <p:cSldViewPr>
      <p:cViewPr varScale="1">
        <p:scale>
          <a:sx n="147" d="100"/>
          <a:sy n="147" d="100"/>
        </p:scale>
        <p:origin x="618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B2CB8-AA6D-4428-9EE5-C540C824F2B1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808A-3977-4CC1-9B12-D42922CA53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32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PUNOI: ARIGO VREOS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35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709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513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108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93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36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942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678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427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118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784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624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1EFAE-D117-48EA-9562-6C8DD875E287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0057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D1544D-F39A-4F55-BC21-9BE909A9BAC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328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01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69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PUNOI: ARIGO VREOS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728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943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54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60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23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B808A-3977-4CC1-9B12-D42922CA53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08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BCEFE-3863-450B-BAE1-DCB4BF7E7E44}" type="datetimeFigureOut">
              <a:rPr lang="en-US" altLang="zh-CN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E7343-0B6E-4AE8-86BE-CD6FC24D45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056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765FCB-3D02-41EE-A285-025073F036E5}" type="datetimeFigureOut">
              <a:rPr lang="en-US" altLang="zh-CN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E43F78-8768-4F05-AEBA-30721A2652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634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91EBA-9850-429F-8439-7D61DC0275BD}" type="datetimeFigureOut">
              <a:rPr lang="en-US" altLang="zh-CN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D8C90-0C1E-470E-AA9C-3F7810F4F8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61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2C234CB-ADBD-4865-ABCA-00FDCC1DFBBD}" type="datetime1">
              <a:rPr lang="en-GB" smtClean="0"/>
              <a:t>09/08/2021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11854" y="4767264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70C262CF-5CC9-4929-99CD-9F101191856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7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3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29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0" y="1123950"/>
            <a:ext cx="9144000" cy="2438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2C234CB-ADBD-4865-ABCA-00FDCC1DFBBD}" type="datetime1">
              <a:rPr lang="en-GB" smtClean="0"/>
              <a:t>09/08/2021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11854" y="4767264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70C262CF-5CC9-4929-99CD-9F101191856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" y="232212"/>
            <a:ext cx="203828" cy="467908"/>
            <a:chOff x="0" y="464567"/>
            <a:chExt cx="407728" cy="1152525"/>
          </a:xfrm>
        </p:grpSpPr>
        <p:sp>
          <p:nvSpPr>
            <p:cNvPr id="7" name="矩形 6"/>
            <p:cNvSpPr/>
            <p:nvPr userDrawn="1"/>
          </p:nvSpPr>
          <p:spPr>
            <a:xfrm>
              <a:off x="0" y="464567"/>
              <a:ext cx="288032" cy="1152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350128" y="464567"/>
              <a:ext cx="57600" cy="1152525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57417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1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99871" y="86336"/>
            <a:ext cx="708469" cy="695990"/>
            <a:chOff x="3627746" y="1200316"/>
            <a:chExt cx="944625" cy="927986"/>
          </a:xfrm>
        </p:grpSpPr>
        <p:grpSp>
          <p:nvGrpSpPr>
            <p:cNvPr id="10" name="组合 9"/>
            <p:cNvGrpSpPr/>
            <p:nvPr/>
          </p:nvGrpSpPr>
          <p:grpSpPr>
            <a:xfrm>
              <a:off x="4339636" y="1200316"/>
              <a:ext cx="232735" cy="235114"/>
              <a:chOff x="4387704" y="1106340"/>
              <a:chExt cx="232735" cy="235114"/>
            </a:xfrm>
          </p:grpSpPr>
          <p:cxnSp>
            <p:nvCxnSpPr>
              <p:cNvPr id="14" name="直接连接符 13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 flipH="1" flipV="1">
              <a:off x="3627746" y="1893188"/>
              <a:ext cx="232735" cy="235114"/>
              <a:chOff x="4387704" y="1106340"/>
              <a:chExt cx="232735" cy="235114"/>
            </a:xfrm>
          </p:grpSpPr>
          <p:cxnSp>
            <p:nvCxnSpPr>
              <p:cNvPr id="12" name="直接连接符 11"/>
              <p:cNvCxnSpPr>
                <a:cxnSpLocks/>
              </p:cNvCxnSpPr>
              <p:nvPr/>
            </p:nvCxnSpPr>
            <p:spPr>
              <a:xfrm flipH="1">
                <a:off x="4387704" y="1108721"/>
                <a:ext cx="232735" cy="232733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>
                <a:cxnSpLocks/>
              </p:cNvCxnSpPr>
              <p:nvPr/>
            </p:nvCxnSpPr>
            <p:spPr>
              <a:xfrm flipH="1">
                <a:off x="4425478" y="1106340"/>
                <a:ext cx="128616" cy="128617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962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9938" y="267471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4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9938" y="619464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tx1">
                    <a:lumMod val="65000"/>
                  </a:schemeClr>
                </a:solidFill>
                <a:latin typeface="微软雅黑" panose="020B0503020204020204" pitchFamily="34" charset="-122"/>
              </a:defRPr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74114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09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F5ED5-C6F5-4F88-AEBF-DE878BE294C7}" type="datetimeFigureOut">
              <a:rPr lang="en-US" altLang="zh-CN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DCC55-AD72-45FD-84C6-D07F9E301C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85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40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3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132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787091-7430-48E2-A263-D592A20EF329}"/>
              </a:ext>
            </a:extLst>
          </p:cNvPr>
          <p:cNvGrpSpPr/>
          <p:nvPr userDrawn="1"/>
        </p:nvGrpSpPr>
        <p:grpSpPr>
          <a:xfrm>
            <a:off x="0" y="2923674"/>
            <a:ext cx="9144000" cy="1100889"/>
            <a:chOff x="4379494" y="697832"/>
            <a:chExt cx="2586787" cy="1684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9D5B5E3-8451-44E0-A2F2-73F627495F6A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53FCF4-CFA5-4439-85D7-60C093B7B6F6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14D7CB-A7CE-45EA-BFC0-4EA43BD9D79D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A2D13A-D090-408D-87D5-CF70F6373DDE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284FFD-1FBD-484A-94D6-3BF0E9164477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03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C54D7FD-BDA4-445B-8877-80F2FB48F04C}"/>
              </a:ext>
            </a:extLst>
          </p:cNvPr>
          <p:cNvSpPr/>
          <p:nvPr userDrawn="1"/>
        </p:nvSpPr>
        <p:spPr>
          <a:xfrm>
            <a:off x="219577" y="234616"/>
            <a:ext cx="5627771" cy="4728410"/>
          </a:xfrm>
          <a:custGeom>
            <a:avLst/>
            <a:gdLst>
              <a:gd name="connsiteX0" fmla="*/ 0 w 8066763"/>
              <a:gd name="connsiteY0" fmla="*/ 0 h 6304547"/>
              <a:gd name="connsiteX1" fmla="*/ 8066763 w 8066763"/>
              <a:gd name="connsiteY1" fmla="*/ 0 h 6304547"/>
              <a:gd name="connsiteX2" fmla="*/ 5597407 w 8066763"/>
              <a:gd name="connsiteY2" fmla="*/ 6304547 h 6304547"/>
              <a:gd name="connsiteX3" fmla="*/ 0 w 8066763"/>
              <a:gd name="connsiteY3" fmla="*/ 6304547 h 6304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6763" h="6304547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793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F0B19-CA13-4D0E-B06E-67E3D54AF229}"/>
              </a:ext>
            </a:extLst>
          </p:cNvPr>
          <p:cNvGrpSpPr/>
          <p:nvPr userDrawn="1"/>
        </p:nvGrpSpPr>
        <p:grpSpPr>
          <a:xfrm>
            <a:off x="2930979" y="797816"/>
            <a:ext cx="3282043" cy="57801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D5EFAE-BB88-4B3D-8484-86A6CBBF386E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41C671-2564-42A5-83F2-E15989574371}"/>
                </a:ext>
              </a:extLst>
            </p:cNvPr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6D60C6-F049-4E52-9CEF-E9FCF22BD3D4}"/>
                </a:ext>
              </a:extLst>
            </p:cNvPr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45A27E-892D-4D6B-BDFF-5FD860699634}"/>
                </a:ext>
              </a:extLst>
            </p:cNvPr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9B937D-CA4A-46E0-8D5A-85C76FF0129D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062738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945DE9-E3D5-4878-87F8-0F789D212B69}"/>
              </a:ext>
            </a:extLst>
          </p:cNvPr>
          <p:cNvSpPr/>
          <p:nvPr userDrawn="1"/>
        </p:nvSpPr>
        <p:spPr>
          <a:xfrm>
            <a:off x="1" y="1926557"/>
            <a:ext cx="9143999" cy="1290387"/>
          </a:xfrm>
          <a:prstGeom prst="rect">
            <a:avLst/>
          </a:prstGeom>
          <a:gradFill flip="none" rotWithShape="1">
            <a:gsLst>
              <a:gs pos="65000">
                <a:schemeClr val="bg1">
                  <a:alpha val="75000"/>
                </a:schemeClr>
              </a:gs>
              <a:gs pos="39000">
                <a:schemeClr val="bg1">
                  <a:alpha val="75000"/>
                </a:schemeClr>
              </a:gs>
              <a:gs pos="8000">
                <a:schemeClr val="accent1">
                  <a:alpha val="0"/>
                </a:schemeClr>
              </a:gs>
              <a:gs pos="96000">
                <a:schemeClr val="accent5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403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V="1">
            <a:off x="0" y="0"/>
            <a:ext cx="9144000" cy="284178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23DBB0-CE3C-4DAF-AE63-CE74A234B78E}"/>
              </a:ext>
            </a:extLst>
          </p:cNvPr>
          <p:cNvGrpSpPr/>
          <p:nvPr userDrawn="1"/>
        </p:nvGrpSpPr>
        <p:grpSpPr>
          <a:xfrm>
            <a:off x="1174236" y="1567397"/>
            <a:ext cx="2860703" cy="1571762"/>
            <a:chOff x="-548507" y="477868"/>
            <a:chExt cx="11570449" cy="6357177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C24417-1BEC-4CA1-8C74-D66539BFBE3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15425C9-7931-4B76-93DD-E669AB3FEE3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58F9D2D-AA30-47E4-A55D-0A18CF5CC9D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2F31AA-791B-4F0B-86BC-D4EAE38D5453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6015F6-FB8B-410F-A063-1343C3E1E8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9F375D-1BB9-4CFD-8F43-D038622D93C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8F0C6E3-914F-40ED-8425-FECE4FCEE6C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27BB132A-5E89-48AB-B865-B31B44CC0CC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8522911-06F2-41A0-B4CE-7F3F85A3997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72ED02B-A4A2-421A-ABB8-EA8B2CE36BD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15CC34C0-717F-48CA-A332-0972887DC80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C9EF50-70FB-4000-A786-6CD9912883D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58A695-BCF0-4F34-97F6-2822761E919E}"/>
              </a:ext>
            </a:extLst>
          </p:cNvPr>
          <p:cNvGrpSpPr/>
          <p:nvPr userDrawn="1"/>
        </p:nvGrpSpPr>
        <p:grpSpPr>
          <a:xfrm>
            <a:off x="5079805" y="1567397"/>
            <a:ext cx="2860703" cy="1571762"/>
            <a:chOff x="-548507" y="477868"/>
            <a:chExt cx="11570449" cy="6357177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F013190-8AC3-4278-BAFC-CC000323CFD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9C7A7CC-4DD9-491A-A8BA-25758345D9D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9A491E-FA1E-4F86-9248-2B0B8F2F975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60322D6-4805-4EF4-AD3F-249632814D6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B2E90C-3D86-4380-A7FC-BD1D540AC6F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EA1BF6-7277-471C-B4AC-747D0FD5D0A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BE2B16D9-86D3-4BD3-9C2A-27B5284D96E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314C945-CB1C-446E-8347-6D1ACAF7568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A88BDD8-D597-4B37-B0DD-6F1A47B5823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3BBF54C-B2E1-4A99-8D16-187BA4D517A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B30FA645-9355-4322-8415-7724A8581F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AF8D72-65C5-4177-8D47-A4679E9EBC2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" name="Oval 20">
            <a:extLst>
              <a:ext uri="{FF2B5EF4-FFF2-40B4-BE49-F238E27FC236}">
                <a16:creationId xmlns:a16="http://schemas.microsoft.com/office/drawing/2014/main" id="{3D355D5A-608F-4392-8874-10EA0BBB127C}"/>
              </a:ext>
            </a:extLst>
          </p:cNvPr>
          <p:cNvSpPr/>
          <p:nvPr userDrawn="1"/>
        </p:nvSpPr>
        <p:spPr>
          <a:xfrm>
            <a:off x="4301495" y="2942899"/>
            <a:ext cx="4429852" cy="3925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BFFE63E3-6EF2-4D85-A7E9-D6CA3DA1D889}"/>
              </a:ext>
            </a:extLst>
          </p:cNvPr>
          <p:cNvSpPr/>
          <p:nvPr userDrawn="1"/>
        </p:nvSpPr>
        <p:spPr>
          <a:xfrm>
            <a:off x="389662" y="2942899"/>
            <a:ext cx="4429852" cy="3925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AEDD54C4-EF65-4579-B4B8-D952EC7C8B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78961" y="1646674"/>
            <a:ext cx="2058862" cy="127064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51354DF-4A21-4109-B8B8-35468B942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84ECC0-BB23-4691-9D09-8BA326B2A239}"/>
              </a:ext>
            </a:extLst>
          </p:cNvPr>
          <p:cNvGrpSpPr/>
          <p:nvPr userDrawn="1"/>
        </p:nvGrpSpPr>
        <p:grpSpPr>
          <a:xfrm>
            <a:off x="0" y="4948390"/>
            <a:ext cx="9144000" cy="195110"/>
            <a:chOff x="4379494" y="697832"/>
            <a:chExt cx="2586787" cy="1684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5EE4B0-CA60-4B79-8A49-1626BE063A69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4BE42-8CBB-4D57-AE1A-E464856A69F4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D028DD-CFAF-41FA-9BB7-8039B5D1D31E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696E49-A068-4A6A-B766-678FC46008C7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B08119-5E83-4E7A-8BA5-254549447909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그림 개체 틀 2">
            <a:extLst>
              <a:ext uri="{FF2B5EF4-FFF2-40B4-BE49-F238E27FC236}">
                <a16:creationId xmlns:a16="http://schemas.microsoft.com/office/drawing/2014/main" id="{4CF79D6D-C02C-4F69-A1BE-2E0575ED8E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79100" y="1646674"/>
            <a:ext cx="2058862" cy="127064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319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4461960"/>
            <a:ext cx="8594923" cy="5940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11561" y="4515967"/>
            <a:ext cx="7920880" cy="486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77949" y="141480"/>
            <a:ext cx="4350618" cy="1782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18882" y="141480"/>
            <a:ext cx="4374182" cy="1782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+mn-lt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77950" y="226639"/>
            <a:ext cx="2449835" cy="16118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18882" y="226639"/>
            <a:ext cx="2449835" cy="16118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3946998" y="2031690"/>
            <a:ext cx="519700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69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079DFE-31BE-4F2D-A3F9-C3DC56D775D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43814" y="2"/>
            <a:ext cx="4900187" cy="5143499"/>
          </a:xfrm>
          <a:custGeom>
            <a:avLst/>
            <a:gdLst>
              <a:gd name="connsiteX0" fmla="*/ 2592666 w 6533583"/>
              <a:gd name="connsiteY0" fmla="*/ 0 h 6857999"/>
              <a:gd name="connsiteX1" fmla="*/ 6533583 w 6533583"/>
              <a:gd name="connsiteY1" fmla="*/ 0 h 6857999"/>
              <a:gd name="connsiteX2" fmla="*/ 6533583 w 6533583"/>
              <a:gd name="connsiteY2" fmla="*/ 1085634 h 6857999"/>
              <a:gd name="connsiteX3" fmla="*/ 4351340 w 6533583"/>
              <a:gd name="connsiteY3" fmla="*/ 6857999 h 6857999"/>
              <a:gd name="connsiteX4" fmla="*/ 0 w 6533583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3583" h="6857999">
                <a:moveTo>
                  <a:pt x="2592666" y="0"/>
                </a:moveTo>
                <a:lnTo>
                  <a:pt x="6533583" y="0"/>
                </a:lnTo>
                <a:lnTo>
                  <a:pt x="6533583" y="1085634"/>
                </a:lnTo>
                <a:lnTo>
                  <a:pt x="435134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377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F85A5-5A22-4230-9427-9C2C75D10FE1}" type="datetimeFigureOut">
              <a:rPr lang="en-US" altLang="zh-CN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156307-F5B9-40FE-AD4A-E4017A57C3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33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382"/>
            <a:ext cx="9148763" cy="5156597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9989" y="4831893"/>
            <a:ext cx="2057400" cy="273844"/>
          </a:xfrm>
        </p:spPr>
        <p:txBody>
          <a:bodyPr/>
          <a:lstStyle/>
          <a:p>
            <a:pPr>
              <a:defRPr/>
            </a:pPr>
            <a:fld id="{D13BCEFE-3863-450B-BAE1-DCB4BF7E7E44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158" y="4831893"/>
            <a:ext cx="3086100" cy="273844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9824" y="4831893"/>
            <a:ext cx="2066534" cy="273844"/>
          </a:xfrm>
        </p:spPr>
        <p:txBody>
          <a:bodyPr anchor="ctr"/>
          <a:lstStyle>
            <a:lvl1pPr algn="l">
              <a:defRPr sz="900"/>
            </a:lvl1pPr>
          </a:lstStyle>
          <a:p>
            <a:pPr>
              <a:defRPr/>
            </a:pPr>
            <a:fld id="{E18E7343-0B6E-4AE8-86BE-CD6FC24D450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8" name="Freeform 57"/>
          <p:cNvSpPr/>
          <p:nvPr/>
        </p:nvSpPr>
        <p:spPr bwMode="auto">
          <a:xfrm>
            <a:off x="3342085" y="23813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5490225" y="350839"/>
            <a:ext cx="3656410" cy="4442222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564" y="767901"/>
            <a:ext cx="2845259" cy="251223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2925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564" y="3709033"/>
            <a:ext cx="2845259" cy="77832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150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9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0F5ED5-C6F5-4F88-AEBF-DE878BE294C7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7DCC55-AD72-45FD-84C6-D07F9E301CA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70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1" y="-3509"/>
            <a:ext cx="9150461" cy="514700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1839516" y="946548"/>
            <a:ext cx="5464969" cy="3250406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8557" y="4722548"/>
            <a:ext cx="2057400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E2F85A5-5A22-4230-9427-9C2C75D10FE1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0683" y="4722548"/>
            <a:ext cx="3086100" cy="273844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8057" y="4722548"/>
            <a:ext cx="2086157" cy="273844"/>
          </a:xfrm>
        </p:spPr>
        <p:txBody>
          <a:bodyPr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C156307-F5B9-40FE-AD4A-E4017A57C3A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1726" y="1372935"/>
            <a:ext cx="4394793" cy="1381286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2925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0938" y="3132099"/>
            <a:ext cx="3424856" cy="779105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5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7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74" y="1828800"/>
            <a:ext cx="3120390" cy="27432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7813" y="1828800"/>
            <a:ext cx="3120390" cy="27432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ECA538-8526-4486-84EB-D53B5DA0A85E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5FC932-2900-49F9-BAA7-83273E74691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106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274" y="425196"/>
            <a:ext cx="6577930" cy="11727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4" y="1842306"/>
            <a:ext cx="3120390" cy="617934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0274" y="2487480"/>
            <a:ext cx="3120390" cy="20845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7813" y="1842306"/>
            <a:ext cx="3120390" cy="617934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7813" y="2487480"/>
            <a:ext cx="3120390" cy="20845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444E3A-0557-4857-8B05-7FC892D5E8DB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B30275-1E57-4ADB-8BE7-BCE16282D80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矩形 10"/>
          <p:cNvSpPr/>
          <p:nvPr userDrawn="1"/>
        </p:nvSpPr>
        <p:spPr>
          <a:xfrm>
            <a:off x="6858000" y="40195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www.1ppt.com/xiazai/jihua/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www.1ppt.com/xiazai/jianli/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www.1ppt.com/xiazai/huibao/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612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9AD067-A646-4494-8862-DE3F530B6724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EB09B9-E46A-4837-AEF6-43B4A3A690B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06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BDCADF-994E-4D2B-B9F7-2CC9F062CA12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1413BC-DAA7-4512-B4F4-404E63B0D2B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166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6429343" y="340261"/>
            <a:ext cx="2557084" cy="4392971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367" y="1127930"/>
            <a:ext cx="2420786" cy="1265943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98" y="331060"/>
            <a:ext cx="5697780" cy="424094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7367" y="2417853"/>
            <a:ext cx="2420786" cy="2154148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417" y="4714875"/>
            <a:ext cx="2420786" cy="273844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358C1976-3F56-4286-8D8A-F074682B20BA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4714875"/>
            <a:ext cx="5697780" cy="273844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7367" y="280203"/>
            <a:ext cx="2420786" cy="612361"/>
          </a:xfrm>
        </p:spPr>
        <p:txBody>
          <a:bodyPr anchor="t"/>
          <a:lstStyle>
            <a:lvl1pPr algn="l">
              <a:defRPr sz="3300"/>
            </a:lvl1pPr>
          </a:lstStyle>
          <a:p>
            <a:pPr>
              <a:defRPr/>
            </a:pPr>
            <a:fld id="{9A3C143A-174E-4521-8538-DE9778E767D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703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6429343" y="340261"/>
            <a:ext cx="2557084" cy="4392971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366" y="1127933"/>
            <a:ext cx="2422969" cy="1265943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1"/>
            <a:ext cx="6076988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7366" y="2417854"/>
            <a:ext cx="2420874" cy="2154146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366" y="4718304"/>
            <a:ext cx="2420874" cy="273844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5A6EEDE9-7B49-46EF-900E-82026D31227D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4718304"/>
            <a:ext cx="5698998" cy="273844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7366" y="280205"/>
            <a:ext cx="2420874" cy="612362"/>
          </a:xfrm>
        </p:spPr>
        <p:txBody>
          <a:bodyPr anchor="t"/>
          <a:lstStyle>
            <a:lvl1pPr algn="l">
              <a:defRPr sz="3300"/>
            </a:lvl1pPr>
          </a:lstStyle>
          <a:p>
            <a:pPr>
              <a:defRPr/>
            </a:pPr>
            <a:fld id="{D9E0F45A-3809-481F-96A0-13435A638D8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612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765FCB-3D02-41EE-A285-025073F036E5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E43F78-8768-4F05-AEBA-30721A26523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651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ECA538-8526-4486-84EB-D53B5DA0A85E}" type="datetimeFigureOut">
              <a:rPr lang="en-US" altLang="zh-CN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FC932-2900-49F9-BAA7-83273E7469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31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474" y="380278"/>
            <a:ext cx="1178720" cy="40049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5" y="393280"/>
            <a:ext cx="4469683" cy="399194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8474" y="4722462"/>
            <a:ext cx="1879497" cy="273844"/>
          </a:xfrm>
        </p:spPr>
        <p:txBody>
          <a:bodyPr/>
          <a:lstStyle/>
          <a:p>
            <a:pPr>
              <a:defRPr/>
            </a:pPr>
            <a:fld id="{4BB91EBA-9850-429F-8439-7D61DC0275BD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0275" y="4722462"/>
            <a:ext cx="4469683" cy="273844"/>
          </a:xfrm>
        </p:spPr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550983" y="2139901"/>
            <a:ext cx="4037450" cy="45320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C56D8C90-0C1E-470E-AA9C-3F7810F4F8A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6833687" y="428627"/>
            <a:ext cx="0" cy="3956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73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1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39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3BCEFE-3863-450B-BAE1-DCB4BF7E7E44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8E7343-0B6E-4AE8-86BE-CD6FC24D450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1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0F5ED5-C6F5-4F88-AEBF-DE878BE294C7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7DCC55-AD72-45FD-84C6-D07F9E301CA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4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2F85A5-5A22-4230-9427-9C2C75D10FE1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56307-F5B9-40FE-AD4A-E4017A57C3A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74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ECA538-8526-4486-84EB-D53B5DA0A85E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5FC932-2900-49F9-BAA7-83273E74691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10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444E3A-0557-4857-8B05-7FC892D5E8DB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B30275-1E57-4ADB-8BE7-BCE16282D80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587CDAA3-DA23-4799-AA10-5DEB4D16EAAD}"/>
              </a:ext>
            </a:extLst>
          </p:cNvPr>
          <p:cNvSpPr/>
          <p:nvPr userDrawn="1"/>
        </p:nvSpPr>
        <p:spPr>
          <a:xfrm>
            <a:off x="6858000" y="40195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www.1ppt.com/xiazai/jihua/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www.1ppt.com/xiazai/jianli/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www.1ppt.com/xiazai/huibao/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5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9AD067-A646-4494-8862-DE3F530B6724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EB09B9-E46A-4837-AEF6-43B4A3A690B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89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BDCADF-994E-4D2B-B9F7-2CC9F062CA12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1413BC-DAA7-4512-B4F4-404E63B0D2B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59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8C1976-3F56-4286-8D8A-F074682B20BA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C143A-174E-4521-8538-DE9778E767D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75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444E3A-0557-4857-8B05-7FC892D5E8DB}" type="datetimeFigureOut">
              <a:rPr lang="en-US" altLang="zh-CN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30275-1E57-4ADB-8BE7-BCE16282D8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矩形 10"/>
          <p:cNvSpPr/>
          <p:nvPr userDrawn="1"/>
        </p:nvSpPr>
        <p:spPr>
          <a:xfrm>
            <a:off x="6858000" y="40195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www.1ppt.com/xiazai/jihua/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www.1ppt.com/xiazai/jianli/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www.1ppt.com/xiazai/huibao/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428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6EEDE9-7B49-46EF-900E-82026D31227D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E0F45A-3809-481F-96A0-13435A638D8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11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09-Aug-21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201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090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71231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50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38698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09-Aug-21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321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765FCB-3D02-41EE-A285-025073F036E5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E43F78-8768-4F05-AEBA-30721A26523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9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91EBA-9850-429F-8439-7D61DC0275BD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6D8C90-0C1E-470E-AA9C-3F7810F4F8A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488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D13BCEFE-3863-450B-BAE1-DCB4BF7E7E44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8E7343-0B6E-4AE8-86BE-CD6FC24D450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3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9AD067-A646-4494-8862-DE3F530B6724}" type="datetimeFigureOut">
              <a:rPr lang="en-US" altLang="zh-CN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B09B9-E46A-4837-AEF6-43B4A3A690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6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0F5ED5-C6F5-4F88-AEBF-DE878BE294C7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7DCC55-AD72-45FD-84C6-D07F9E301CA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66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2F85A5-5A22-4230-9427-9C2C75D10FE1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56307-F5B9-40FE-AD4A-E4017A57C3A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1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ECA538-8526-4486-84EB-D53B5DA0A85E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5FC932-2900-49F9-BAA7-83273E74691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787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444E3A-0557-4857-8B05-7FC892D5E8DB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B30275-1E57-4ADB-8BE7-BCE16282D80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FE65CD-B0D9-4EC2-A7FF-63F8630534E3}"/>
              </a:ext>
            </a:extLst>
          </p:cNvPr>
          <p:cNvSpPr/>
          <p:nvPr userDrawn="1"/>
        </p:nvSpPr>
        <p:spPr>
          <a:xfrm>
            <a:off x="6858000" y="40195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www.1ppt.com/xiazai/jihua/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www.1ppt.com/xiazai/jianli/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www.1ppt.com/xiazai/huibao/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61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9AD067-A646-4494-8862-DE3F530B6724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EB09B9-E46A-4837-AEF6-43B4A3A690B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36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BDCADF-994E-4D2B-B9F7-2CC9F062CA12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1413BC-DAA7-4512-B4F4-404E63B0D2B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25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8C1976-3F56-4286-8D8A-F074682B20BA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C143A-174E-4521-8538-DE9778E767D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58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6EEDE9-7B49-46EF-900E-82026D31227D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E0F45A-3809-481F-96A0-13435A638D8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1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765FCB-3D02-41EE-A285-025073F036E5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E43F78-8768-4F05-AEBA-30721A26523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08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91EBA-9850-429F-8439-7D61DC0275BD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6D8C90-0C1E-470E-AA9C-3F7810F4F8A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59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BDCADF-994E-4D2B-B9F7-2CC9F062CA12}" type="datetimeFigureOut">
              <a:rPr lang="en-US" altLang="zh-CN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1413BC-DAA7-4512-B4F4-404E63B0D2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05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4948390"/>
            <a:ext cx="9144000" cy="195110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2795036"/>
            <a:ext cx="1321594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011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D13BCEFE-3863-450B-BAE1-DCB4BF7E7E44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8E7343-0B6E-4AE8-86BE-CD6FC24D450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29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0F5ED5-C6F5-4F88-AEBF-DE878BE294C7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7DCC55-AD72-45FD-84C6-D07F9E301CA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363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2F85A5-5A22-4230-9427-9C2C75D10FE1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56307-F5B9-40FE-AD4A-E4017A57C3A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95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ECA538-8526-4486-84EB-D53B5DA0A85E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5FC932-2900-49F9-BAA7-83273E74691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579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444E3A-0557-4857-8B05-7FC892D5E8DB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B30275-1E57-4ADB-8BE7-BCE16282D80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CAC469-2317-42A1-80E4-DE4626D9EBD3}"/>
              </a:ext>
            </a:extLst>
          </p:cNvPr>
          <p:cNvSpPr/>
          <p:nvPr userDrawn="1"/>
        </p:nvSpPr>
        <p:spPr>
          <a:xfrm>
            <a:off x="6858000" y="40195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www.1ppt.com/xiazai/jihua/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www.1ppt.com/xiazai/jianli/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www.1ppt.com/xiazai/huibao/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78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9AD067-A646-4494-8862-DE3F530B6724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EB09B9-E46A-4837-AEF6-43B4A3A690B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550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BDCADF-994E-4D2B-B9F7-2CC9F062CA12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1413BC-DAA7-4512-B4F4-404E63B0D2B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556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8C1976-3F56-4286-8D8A-F074682B20BA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3C143A-174E-4521-8538-DE9778E767D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424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6EEDE9-7B49-46EF-900E-82026D31227D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E0F45A-3809-481F-96A0-13435A638D8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07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C1976-3F56-4286-8D8A-F074682B20BA}" type="datetimeFigureOut">
              <a:rPr lang="en-US" altLang="zh-CN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C143A-174E-4521-8538-DE9778E767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877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765FCB-3D02-41EE-A285-025073F036E5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E43F78-8768-4F05-AEBA-30721A26523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04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B91EBA-9850-429F-8439-7D61DC0275BD}" type="datetimeFigureOut">
              <a:rPr lang="en-US" altLang="zh-CN" smtClean="0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6D8C90-0C1E-470E-AA9C-3F7810F4F8A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35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V="1">
            <a:off x="0" y="0"/>
            <a:ext cx="9144000" cy="2841780"/>
          </a:xfrm>
          <a:prstGeom prst="rect">
            <a:avLst/>
          </a:prstGeom>
          <a:gradFill>
            <a:gsLst>
              <a:gs pos="66000">
                <a:schemeClr val="accent3"/>
              </a:gs>
              <a:gs pos="33000">
                <a:schemeClr val="accent2"/>
              </a:gs>
              <a:gs pos="0">
                <a:schemeClr val="accent1"/>
              </a:gs>
              <a:gs pos="9600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23DBB0-CE3C-4DAF-AE63-CE74A234B78E}"/>
              </a:ext>
            </a:extLst>
          </p:cNvPr>
          <p:cNvGrpSpPr/>
          <p:nvPr userDrawn="1"/>
        </p:nvGrpSpPr>
        <p:grpSpPr>
          <a:xfrm>
            <a:off x="1174236" y="1567397"/>
            <a:ext cx="2860703" cy="1571762"/>
            <a:chOff x="-548507" y="477868"/>
            <a:chExt cx="11570449" cy="6357177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C24417-1BEC-4CA1-8C74-D66539BFBE3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15425C9-7931-4B76-93DD-E669AB3FEE3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58F9D2D-AA30-47E4-A55D-0A18CF5CC9D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E2F31AA-791B-4F0B-86BC-D4EAE38D5453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86015F6-FB8B-410F-A063-1343C3E1E8F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9F375D-1BB9-4CFD-8F43-D038622D93C5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8F0C6E3-914F-40ED-8425-FECE4FCEE6C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27BB132A-5E89-48AB-B865-B31B44CC0CC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8522911-06F2-41A0-B4CE-7F3F85A3997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372ED02B-A4A2-421A-ABB8-EA8B2CE36BD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15CC34C0-717F-48CA-A332-0972887DC80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0C9EF50-70FB-4000-A786-6CD9912883D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58A695-BCF0-4F34-97F6-2822761E919E}"/>
              </a:ext>
            </a:extLst>
          </p:cNvPr>
          <p:cNvGrpSpPr/>
          <p:nvPr userDrawn="1"/>
        </p:nvGrpSpPr>
        <p:grpSpPr>
          <a:xfrm>
            <a:off x="5079805" y="1567397"/>
            <a:ext cx="2860703" cy="1571762"/>
            <a:chOff x="-548507" y="477868"/>
            <a:chExt cx="11570449" cy="6357177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F013190-8AC3-4278-BAFC-CC000323CFD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9C7A7CC-4DD9-491A-A8BA-25758345D9D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29A491E-FA1E-4F86-9248-2B0B8F2F975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60322D6-4805-4EF4-AD3F-249632814D6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B2E90C-3D86-4380-A7FC-BD1D540AC6F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EA1BF6-7277-471C-B4AC-747D0FD5D0A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BE2B16D9-86D3-4BD3-9C2A-27B5284D96E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314C945-CB1C-446E-8347-6D1ACAF7568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A88BDD8-D597-4B37-B0DD-6F1A47B5823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C3BBF54C-B2E1-4A99-8D16-187BA4D517A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B30FA645-9355-4322-8415-7724A8581FF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AF8D72-65C5-4177-8D47-A4679E9EBC2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7" name="Oval 20">
            <a:extLst>
              <a:ext uri="{FF2B5EF4-FFF2-40B4-BE49-F238E27FC236}">
                <a16:creationId xmlns:a16="http://schemas.microsoft.com/office/drawing/2014/main" id="{3D355D5A-608F-4392-8874-10EA0BBB127C}"/>
              </a:ext>
            </a:extLst>
          </p:cNvPr>
          <p:cNvSpPr/>
          <p:nvPr userDrawn="1"/>
        </p:nvSpPr>
        <p:spPr>
          <a:xfrm>
            <a:off x="4301495" y="2942899"/>
            <a:ext cx="4429852" cy="3925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BFFE63E3-6EF2-4D85-A7E9-D6CA3DA1D889}"/>
              </a:ext>
            </a:extLst>
          </p:cNvPr>
          <p:cNvSpPr/>
          <p:nvPr userDrawn="1"/>
        </p:nvSpPr>
        <p:spPr>
          <a:xfrm>
            <a:off x="389662" y="2942899"/>
            <a:ext cx="4429852" cy="39251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AEDD54C4-EF65-4579-B4B8-D952EC7C8B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78961" y="1646674"/>
            <a:ext cx="2058862" cy="127064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51354DF-4A21-4109-B8B8-35468B942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84ECC0-BB23-4691-9D09-8BA326B2A239}"/>
              </a:ext>
            </a:extLst>
          </p:cNvPr>
          <p:cNvGrpSpPr/>
          <p:nvPr userDrawn="1"/>
        </p:nvGrpSpPr>
        <p:grpSpPr>
          <a:xfrm>
            <a:off x="0" y="4948390"/>
            <a:ext cx="9144000" cy="195110"/>
            <a:chOff x="4379494" y="697832"/>
            <a:chExt cx="2586787" cy="1684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5EE4B0-CA60-4B79-8A49-1626BE063A69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44BE42-8CBB-4D57-AE1A-E464856A69F4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D028DD-CFAF-41FA-9BB7-8039B5D1D31E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8696E49-A068-4A6A-B766-678FC46008C7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B08119-5E83-4E7A-8BA5-254549447909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그림 개체 틀 2">
            <a:extLst>
              <a:ext uri="{FF2B5EF4-FFF2-40B4-BE49-F238E27FC236}">
                <a16:creationId xmlns:a16="http://schemas.microsoft.com/office/drawing/2014/main" id="{4CF79D6D-C02C-4F69-A1BE-2E0575ED8E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79100" y="1646674"/>
            <a:ext cx="2058862" cy="127064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311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46DD9-9A8F-411D-B597-946818B71DE8}"/>
              </a:ext>
            </a:extLst>
          </p:cNvPr>
          <p:cNvGrpSpPr/>
          <p:nvPr userDrawn="1"/>
        </p:nvGrpSpPr>
        <p:grpSpPr>
          <a:xfrm>
            <a:off x="0" y="4948390"/>
            <a:ext cx="9144000" cy="195110"/>
            <a:chOff x="4379494" y="697832"/>
            <a:chExt cx="2586787" cy="1684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6E330ED-CBD0-49D6-96D9-8A0C1C4518A4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28152-6864-487D-B9D6-395800F0CC7C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E5C8F6-620C-4584-AE0A-5E4F2E6565C5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925AB1-BE47-453E-8EF4-924465289B54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FC2FC1-F83A-44D6-9D9A-A61E40D3B973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C8EC325-CE62-415E-834A-7F70F7855117}"/>
              </a:ext>
            </a:extLst>
          </p:cNvPr>
          <p:cNvSpPr/>
          <p:nvPr userDrawn="1"/>
        </p:nvSpPr>
        <p:spPr>
          <a:xfrm flipV="1">
            <a:off x="0" y="2795036"/>
            <a:ext cx="1321594" cy="342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6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EEDE9-7B49-46EF-900E-82026D31227D}" type="datetimeFigureOut">
              <a:rPr lang="en-US" altLang="zh-CN"/>
              <a:pPr>
                <a:defRPr/>
              </a:pPr>
              <a:t>09-Aug-21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E0F45A-3809-481F-96A0-13435A638D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783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8" r:id="rId12"/>
    <p:sldLayoutId id="2147483714" r:id="rId13"/>
    <p:sldLayoutId id="2147483717" r:id="rId14"/>
    <p:sldLayoutId id="2147483722" r:id="rId15"/>
    <p:sldLayoutId id="2147483719" r:id="rId16"/>
    <p:sldLayoutId id="2147483720" r:id="rId17"/>
    <p:sldLayoutId id="2147483698" r:id="rId18"/>
    <p:sldLayoutId id="2147483704" r:id="rId19"/>
    <p:sldLayoutId id="2147483707" r:id="rId20"/>
    <p:sldLayoutId id="2147483721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79" r:id="rId28"/>
    <p:sldLayoutId id="2147483807" r:id="rId29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76" y="426259"/>
            <a:ext cx="6577928" cy="117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1828800"/>
            <a:ext cx="6577928" cy="273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20803" y="472246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BB02557A-7053-4340-A874-8AB926A8EDA1}" type="datetimeFigureOut">
              <a:rPr lang="en-US" dirty="0"/>
              <a:pPr/>
              <a:t>09-Aug-21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275" y="4722462"/>
            <a:ext cx="425053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749" y="542496"/>
            <a:ext cx="1413261" cy="453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200276" y="1632007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48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685800" rtl="0" eaLnBrk="1" latinLnBrk="0" hangingPunct="1">
        <a:lnSpc>
          <a:spcPct val="99000"/>
        </a:lnSpc>
        <a:spcBef>
          <a:spcPct val="0"/>
        </a:spcBef>
        <a:buNone/>
        <a:defRPr sz="33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5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8006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35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2009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2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6012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0015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4018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168021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192024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16027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09-Aug-21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125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09-Aug-21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65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09-Aug-21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9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780" r:id="rId13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2.xml"/><Relationship Id="rId4" Type="http://schemas.openxmlformats.org/officeDocument/2006/relationships/hyperlink" Target="http://mobitek.ga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4">
            <a:extLst>
              <a:ext uri="{FF2B5EF4-FFF2-40B4-BE49-F238E27FC236}">
                <a16:creationId xmlns:a16="http://schemas.microsoft.com/office/drawing/2014/main" id="{9E7A6E9C-9F32-41AF-8E54-878248B90FE9}"/>
              </a:ext>
            </a:extLst>
          </p:cNvPr>
          <p:cNvSpPr>
            <a:spLocks/>
          </p:cNvSpPr>
          <p:nvPr/>
        </p:nvSpPr>
        <p:spPr bwMode="auto">
          <a:xfrm>
            <a:off x="608261" y="3211523"/>
            <a:ext cx="562676" cy="561760"/>
          </a:xfrm>
          <a:custGeom>
            <a:avLst/>
            <a:gdLst>
              <a:gd name="T0" fmla="*/ 450 w 472"/>
              <a:gd name="T1" fmla="*/ 196 h 471"/>
              <a:gd name="T2" fmla="*/ 275 w 472"/>
              <a:gd name="T3" fmla="*/ 450 h 471"/>
              <a:gd name="T4" fmla="*/ 22 w 472"/>
              <a:gd name="T5" fmla="*/ 275 h 471"/>
              <a:gd name="T6" fmla="*/ 197 w 472"/>
              <a:gd name="T7" fmla="*/ 22 h 471"/>
              <a:gd name="T8" fmla="*/ 450 w 472"/>
              <a:gd name="T9" fmla="*/ 19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2" h="471">
                <a:moveTo>
                  <a:pt x="450" y="196"/>
                </a:moveTo>
                <a:cubicBezTo>
                  <a:pt x="472" y="314"/>
                  <a:pt x="394" y="428"/>
                  <a:pt x="275" y="450"/>
                </a:cubicBezTo>
                <a:cubicBezTo>
                  <a:pt x="157" y="471"/>
                  <a:pt x="44" y="393"/>
                  <a:pt x="22" y="275"/>
                </a:cubicBezTo>
                <a:cubicBezTo>
                  <a:pt x="0" y="157"/>
                  <a:pt x="78" y="43"/>
                  <a:pt x="197" y="22"/>
                </a:cubicBezTo>
                <a:cubicBezTo>
                  <a:pt x="315" y="0"/>
                  <a:pt x="428" y="78"/>
                  <a:pt x="450" y="196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27E68C7C-D0BF-4421-A840-E117198F417E}"/>
              </a:ext>
            </a:extLst>
          </p:cNvPr>
          <p:cNvSpPr>
            <a:spLocks/>
          </p:cNvSpPr>
          <p:nvPr/>
        </p:nvSpPr>
        <p:spPr bwMode="auto">
          <a:xfrm>
            <a:off x="-407122" y="1107446"/>
            <a:ext cx="562676" cy="563592"/>
          </a:xfrm>
          <a:custGeom>
            <a:avLst/>
            <a:gdLst>
              <a:gd name="T0" fmla="*/ 450 w 472"/>
              <a:gd name="T1" fmla="*/ 196 h 472"/>
              <a:gd name="T2" fmla="*/ 275 w 472"/>
              <a:gd name="T3" fmla="*/ 450 h 472"/>
              <a:gd name="T4" fmla="*/ 22 w 472"/>
              <a:gd name="T5" fmla="*/ 275 h 472"/>
              <a:gd name="T6" fmla="*/ 197 w 472"/>
              <a:gd name="T7" fmla="*/ 22 h 472"/>
              <a:gd name="T8" fmla="*/ 450 w 472"/>
              <a:gd name="T9" fmla="*/ 196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2" h="472">
                <a:moveTo>
                  <a:pt x="450" y="196"/>
                </a:moveTo>
                <a:cubicBezTo>
                  <a:pt x="472" y="315"/>
                  <a:pt x="394" y="428"/>
                  <a:pt x="275" y="450"/>
                </a:cubicBezTo>
                <a:cubicBezTo>
                  <a:pt x="157" y="472"/>
                  <a:pt x="44" y="393"/>
                  <a:pt x="22" y="275"/>
                </a:cubicBezTo>
                <a:cubicBezTo>
                  <a:pt x="0" y="157"/>
                  <a:pt x="78" y="43"/>
                  <a:pt x="197" y="22"/>
                </a:cubicBezTo>
                <a:cubicBezTo>
                  <a:pt x="315" y="0"/>
                  <a:pt x="428" y="78"/>
                  <a:pt x="450" y="196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94C037A-830C-4EBB-8CD9-2C1060D87D37}"/>
              </a:ext>
            </a:extLst>
          </p:cNvPr>
          <p:cNvSpPr>
            <a:spLocks/>
          </p:cNvSpPr>
          <p:nvPr/>
        </p:nvSpPr>
        <p:spPr bwMode="auto">
          <a:xfrm>
            <a:off x="1180955" y="1964248"/>
            <a:ext cx="3296327" cy="3299076"/>
          </a:xfrm>
          <a:custGeom>
            <a:avLst/>
            <a:gdLst>
              <a:gd name="T0" fmla="*/ 2519 w 2765"/>
              <a:gd name="T1" fmla="*/ 937 h 2765"/>
              <a:gd name="T2" fmla="*/ 1828 w 2765"/>
              <a:gd name="T3" fmla="*/ 2519 h 2765"/>
              <a:gd name="T4" fmla="*/ 246 w 2765"/>
              <a:gd name="T5" fmla="*/ 1828 h 2765"/>
              <a:gd name="T6" fmla="*/ 937 w 2765"/>
              <a:gd name="T7" fmla="*/ 246 h 2765"/>
              <a:gd name="T8" fmla="*/ 2519 w 2765"/>
              <a:gd name="T9" fmla="*/ 937 h 2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5" h="2765">
                <a:moveTo>
                  <a:pt x="2519" y="937"/>
                </a:moveTo>
                <a:cubicBezTo>
                  <a:pt x="2765" y="1565"/>
                  <a:pt x="2456" y="2273"/>
                  <a:pt x="1828" y="2519"/>
                </a:cubicBezTo>
                <a:cubicBezTo>
                  <a:pt x="1200" y="2765"/>
                  <a:pt x="492" y="2455"/>
                  <a:pt x="246" y="1828"/>
                </a:cubicBezTo>
                <a:cubicBezTo>
                  <a:pt x="0" y="1200"/>
                  <a:pt x="310" y="492"/>
                  <a:pt x="937" y="246"/>
                </a:cubicBezTo>
                <a:cubicBezTo>
                  <a:pt x="1565" y="0"/>
                  <a:pt x="2273" y="310"/>
                  <a:pt x="2519" y="937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BFB85A45-718D-4DB7-904E-5D6764DF31B1}"/>
              </a:ext>
            </a:extLst>
          </p:cNvPr>
          <p:cNvSpPr>
            <a:spLocks/>
          </p:cNvSpPr>
          <p:nvPr/>
        </p:nvSpPr>
        <p:spPr bwMode="auto">
          <a:xfrm>
            <a:off x="3452395" y="-210626"/>
            <a:ext cx="5385742" cy="5360998"/>
          </a:xfrm>
          <a:custGeom>
            <a:avLst/>
            <a:gdLst>
              <a:gd name="T0" fmla="*/ 3375 w 4517"/>
              <a:gd name="T1" fmla="*/ 2663 h 4493"/>
              <a:gd name="T2" fmla="*/ 4395 w 4517"/>
              <a:gd name="T3" fmla="*/ 1706 h 4493"/>
              <a:gd name="T4" fmla="*/ 3421 w 4517"/>
              <a:gd name="T5" fmla="*/ 320 h 4493"/>
              <a:gd name="T6" fmla="*/ 2269 w 4517"/>
              <a:gd name="T7" fmla="*/ 802 h 4493"/>
              <a:gd name="T8" fmla="*/ 1787 w 4517"/>
              <a:gd name="T9" fmla="*/ 974 h 4493"/>
              <a:gd name="T10" fmla="*/ 1781 w 4517"/>
              <a:gd name="T11" fmla="*/ 972 h 4493"/>
              <a:gd name="T12" fmla="*/ 1463 w 4517"/>
              <a:gd name="T13" fmla="*/ 632 h 4493"/>
              <a:gd name="T14" fmla="*/ 1001 w 4517"/>
              <a:gd name="T15" fmla="*/ 110 h 4493"/>
              <a:gd name="T16" fmla="*/ 153 w 4517"/>
              <a:gd name="T17" fmla="*/ 496 h 4493"/>
              <a:gd name="T18" fmla="*/ 543 w 4517"/>
              <a:gd name="T19" fmla="*/ 1409 h 4493"/>
              <a:gd name="T20" fmla="*/ 1223 w 4517"/>
              <a:gd name="T21" fmla="*/ 1298 h 4493"/>
              <a:gd name="T22" fmla="*/ 1620 w 4517"/>
              <a:gd name="T23" fmla="*/ 1220 h 4493"/>
              <a:gd name="T24" fmla="*/ 1740 w 4517"/>
              <a:gd name="T25" fmla="*/ 1255 h 4493"/>
              <a:gd name="T26" fmla="*/ 2056 w 4517"/>
              <a:gd name="T27" fmla="*/ 1626 h 4493"/>
              <a:gd name="T28" fmla="*/ 2567 w 4517"/>
              <a:gd name="T29" fmla="*/ 2467 h 4493"/>
              <a:gd name="T30" fmla="*/ 2741 w 4517"/>
              <a:gd name="T31" fmla="*/ 2894 h 4493"/>
              <a:gd name="T32" fmla="*/ 2729 w 4517"/>
              <a:gd name="T33" fmla="*/ 2957 h 4493"/>
              <a:gd name="T34" fmla="*/ 2477 w 4517"/>
              <a:gd name="T35" fmla="*/ 3272 h 4493"/>
              <a:gd name="T36" fmla="*/ 2114 w 4517"/>
              <a:gd name="T37" fmla="*/ 3765 h 4493"/>
              <a:gd name="T38" fmla="*/ 2558 w 4517"/>
              <a:gd name="T39" fmla="*/ 4405 h 4493"/>
              <a:gd name="T40" fmla="*/ 3300 w 4517"/>
              <a:gd name="T41" fmla="*/ 3935 h 4493"/>
              <a:gd name="T42" fmla="*/ 3128 w 4517"/>
              <a:gd name="T43" fmla="*/ 3395 h 4493"/>
              <a:gd name="T44" fmla="*/ 3008 w 4517"/>
              <a:gd name="T45" fmla="*/ 3010 h 4493"/>
              <a:gd name="T46" fmla="*/ 3008 w 4517"/>
              <a:gd name="T47" fmla="*/ 3010 h 4493"/>
              <a:gd name="T48" fmla="*/ 3375 w 4517"/>
              <a:gd name="T49" fmla="*/ 2663 h 4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517" h="4493">
                <a:moveTo>
                  <a:pt x="3375" y="2663"/>
                </a:moveTo>
                <a:cubicBezTo>
                  <a:pt x="3873" y="2603"/>
                  <a:pt x="4297" y="2226"/>
                  <a:pt x="4395" y="1706"/>
                </a:cubicBezTo>
                <a:cubicBezTo>
                  <a:pt x="4517" y="1055"/>
                  <a:pt x="4079" y="428"/>
                  <a:pt x="3421" y="320"/>
                </a:cubicBezTo>
                <a:cubicBezTo>
                  <a:pt x="2966" y="246"/>
                  <a:pt x="2524" y="447"/>
                  <a:pt x="2269" y="802"/>
                </a:cubicBezTo>
                <a:cubicBezTo>
                  <a:pt x="2160" y="955"/>
                  <a:pt x="1968" y="1025"/>
                  <a:pt x="1787" y="974"/>
                </a:cubicBezTo>
                <a:cubicBezTo>
                  <a:pt x="1781" y="972"/>
                  <a:pt x="1781" y="972"/>
                  <a:pt x="1781" y="972"/>
                </a:cubicBezTo>
                <a:cubicBezTo>
                  <a:pt x="1620" y="926"/>
                  <a:pt x="1495" y="796"/>
                  <a:pt x="1463" y="632"/>
                </a:cubicBezTo>
                <a:cubicBezTo>
                  <a:pt x="1416" y="397"/>
                  <a:pt x="1248" y="192"/>
                  <a:pt x="1001" y="110"/>
                </a:cubicBezTo>
                <a:cubicBezTo>
                  <a:pt x="663" y="0"/>
                  <a:pt x="291" y="169"/>
                  <a:pt x="153" y="496"/>
                </a:cubicBezTo>
                <a:cubicBezTo>
                  <a:pt x="0" y="858"/>
                  <a:pt x="179" y="1271"/>
                  <a:pt x="543" y="1409"/>
                </a:cubicBezTo>
                <a:cubicBezTo>
                  <a:pt x="781" y="1499"/>
                  <a:pt x="1038" y="1449"/>
                  <a:pt x="1223" y="1298"/>
                </a:cubicBezTo>
                <a:cubicBezTo>
                  <a:pt x="1333" y="1208"/>
                  <a:pt x="1483" y="1181"/>
                  <a:pt x="1620" y="1220"/>
                </a:cubicBezTo>
                <a:cubicBezTo>
                  <a:pt x="1740" y="1255"/>
                  <a:pt x="1740" y="1255"/>
                  <a:pt x="1740" y="1255"/>
                </a:cubicBezTo>
                <a:cubicBezTo>
                  <a:pt x="1911" y="1304"/>
                  <a:pt x="2036" y="1450"/>
                  <a:pt x="2056" y="1626"/>
                </a:cubicBezTo>
                <a:cubicBezTo>
                  <a:pt x="2097" y="1968"/>
                  <a:pt x="2285" y="2276"/>
                  <a:pt x="2567" y="2467"/>
                </a:cubicBezTo>
                <a:cubicBezTo>
                  <a:pt x="2705" y="2561"/>
                  <a:pt x="2772" y="2730"/>
                  <a:pt x="2741" y="2894"/>
                </a:cubicBezTo>
                <a:cubicBezTo>
                  <a:pt x="2729" y="2957"/>
                  <a:pt x="2729" y="2957"/>
                  <a:pt x="2729" y="2957"/>
                </a:cubicBezTo>
                <a:cubicBezTo>
                  <a:pt x="2703" y="3098"/>
                  <a:pt x="2609" y="3217"/>
                  <a:pt x="2477" y="3272"/>
                </a:cubicBezTo>
                <a:cubicBezTo>
                  <a:pt x="2284" y="3354"/>
                  <a:pt x="2137" y="3536"/>
                  <a:pt x="2114" y="3765"/>
                </a:cubicBezTo>
                <a:cubicBezTo>
                  <a:pt x="2084" y="4057"/>
                  <a:pt x="2275" y="4331"/>
                  <a:pt x="2558" y="4405"/>
                </a:cubicBezTo>
                <a:cubicBezTo>
                  <a:pt x="2898" y="4493"/>
                  <a:pt x="3236" y="4274"/>
                  <a:pt x="3300" y="3935"/>
                </a:cubicBezTo>
                <a:cubicBezTo>
                  <a:pt x="3338" y="3730"/>
                  <a:pt x="3267" y="3530"/>
                  <a:pt x="3128" y="3395"/>
                </a:cubicBezTo>
                <a:cubicBezTo>
                  <a:pt x="3026" y="3295"/>
                  <a:pt x="2981" y="3150"/>
                  <a:pt x="3008" y="3010"/>
                </a:cubicBezTo>
                <a:cubicBezTo>
                  <a:pt x="3008" y="3010"/>
                  <a:pt x="3008" y="3010"/>
                  <a:pt x="3008" y="3010"/>
                </a:cubicBezTo>
                <a:cubicBezTo>
                  <a:pt x="3042" y="2827"/>
                  <a:pt x="3190" y="2686"/>
                  <a:pt x="3375" y="2663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B1DF6C-7E82-4EF3-BFB9-55149701B652}"/>
              </a:ext>
            </a:extLst>
          </p:cNvPr>
          <p:cNvSpPr txBox="1"/>
          <p:nvPr/>
        </p:nvSpPr>
        <p:spPr>
          <a:xfrm>
            <a:off x="2814146" y="930511"/>
            <a:ext cx="3515707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00" dirty="0">
                <a:solidFill>
                  <a:srgbClr val="FFFFFF">
                    <a:alpha val="40000"/>
                  </a:srgbClr>
                </a:solidFill>
                <a:ea typeface="Open Sans Bold" panose="020B0806030504020204" pitchFamily="34" charset="0"/>
                <a:cs typeface="Open Sans Bold" panose="020B0806030504020204" pitchFamily="34" charset="0"/>
              </a:rPr>
              <a:t>mb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D17A8-3277-409D-A978-57EE2C6D4B30}"/>
              </a:ext>
            </a:extLst>
          </p:cNvPr>
          <p:cNvSpPr txBox="1"/>
          <p:nvPr/>
        </p:nvSpPr>
        <p:spPr>
          <a:xfrm>
            <a:off x="3428099" y="2265937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MOBITEK</a:t>
            </a:r>
            <a:endParaRPr lang="en-US" sz="3300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CEEC1C2-605C-4626-AA3B-BF2987D9BA99}"/>
              </a:ext>
            </a:extLst>
          </p:cNvPr>
          <p:cNvSpPr>
            <a:spLocks/>
          </p:cNvSpPr>
          <p:nvPr/>
        </p:nvSpPr>
        <p:spPr bwMode="auto">
          <a:xfrm>
            <a:off x="-322416" y="2953095"/>
            <a:ext cx="2214963" cy="2216796"/>
          </a:xfrm>
          <a:custGeom>
            <a:avLst/>
            <a:gdLst>
              <a:gd name="T0" fmla="*/ 1772 w 1858"/>
              <a:gd name="T1" fmla="*/ 774 h 1858"/>
              <a:gd name="T2" fmla="*/ 1084 w 1858"/>
              <a:gd name="T3" fmla="*/ 1772 h 1858"/>
              <a:gd name="T4" fmla="*/ 86 w 1858"/>
              <a:gd name="T5" fmla="*/ 1084 h 1858"/>
              <a:gd name="T6" fmla="*/ 774 w 1858"/>
              <a:gd name="T7" fmla="*/ 86 h 1858"/>
              <a:gd name="T8" fmla="*/ 1772 w 1858"/>
              <a:gd name="T9" fmla="*/ 774 h 1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8" h="1858">
                <a:moveTo>
                  <a:pt x="1772" y="774"/>
                </a:moveTo>
                <a:cubicBezTo>
                  <a:pt x="1858" y="1239"/>
                  <a:pt x="1550" y="1686"/>
                  <a:pt x="1084" y="1772"/>
                </a:cubicBezTo>
                <a:cubicBezTo>
                  <a:pt x="619" y="1858"/>
                  <a:pt x="172" y="1550"/>
                  <a:pt x="86" y="1084"/>
                </a:cubicBezTo>
                <a:cubicBezTo>
                  <a:pt x="0" y="618"/>
                  <a:pt x="308" y="171"/>
                  <a:pt x="774" y="86"/>
                </a:cubicBezTo>
                <a:cubicBezTo>
                  <a:pt x="1239" y="0"/>
                  <a:pt x="1686" y="308"/>
                  <a:pt x="1772" y="774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F12460F-38BF-49B1-9E3E-A174FDABEBF4}"/>
              </a:ext>
            </a:extLst>
          </p:cNvPr>
          <p:cNvSpPr>
            <a:spLocks/>
          </p:cNvSpPr>
          <p:nvPr/>
        </p:nvSpPr>
        <p:spPr bwMode="auto">
          <a:xfrm>
            <a:off x="-44306" y="992885"/>
            <a:ext cx="2438567" cy="2438567"/>
          </a:xfrm>
          <a:custGeom>
            <a:avLst/>
            <a:gdLst>
              <a:gd name="T0" fmla="*/ 1969 w 2045"/>
              <a:gd name="T1" fmla="*/ 884 h 2044"/>
              <a:gd name="T2" fmla="*/ 1160 w 2045"/>
              <a:gd name="T3" fmla="*/ 1968 h 2044"/>
              <a:gd name="T4" fmla="*/ 76 w 2045"/>
              <a:gd name="T5" fmla="*/ 1160 h 2044"/>
              <a:gd name="T6" fmla="*/ 884 w 2045"/>
              <a:gd name="T7" fmla="*/ 76 h 2044"/>
              <a:gd name="T8" fmla="*/ 1969 w 2045"/>
              <a:gd name="T9" fmla="*/ 884 h 2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45" h="2044">
                <a:moveTo>
                  <a:pt x="1969" y="884"/>
                </a:moveTo>
                <a:cubicBezTo>
                  <a:pt x="2045" y="1407"/>
                  <a:pt x="1683" y="1892"/>
                  <a:pt x="1160" y="1968"/>
                </a:cubicBezTo>
                <a:cubicBezTo>
                  <a:pt x="638" y="2044"/>
                  <a:pt x="152" y="1683"/>
                  <a:pt x="76" y="1160"/>
                </a:cubicBezTo>
                <a:cubicBezTo>
                  <a:pt x="0" y="637"/>
                  <a:pt x="362" y="152"/>
                  <a:pt x="884" y="76"/>
                </a:cubicBezTo>
                <a:cubicBezTo>
                  <a:pt x="1407" y="0"/>
                  <a:pt x="1892" y="361"/>
                  <a:pt x="1969" y="884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8EB3057D-63A5-422B-A9B1-35ACBBCD5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256" y="3845678"/>
            <a:ext cx="2320350" cy="2322183"/>
          </a:xfrm>
          <a:prstGeom prst="ellipse">
            <a:avLst/>
          </a:pr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6331DCD-84A0-43A8-89FF-E208B21C06D0}"/>
              </a:ext>
            </a:extLst>
          </p:cNvPr>
          <p:cNvSpPr>
            <a:spLocks/>
          </p:cNvSpPr>
          <p:nvPr/>
        </p:nvSpPr>
        <p:spPr bwMode="auto">
          <a:xfrm>
            <a:off x="3916207" y="818777"/>
            <a:ext cx="5731228" cy="5271190"/>
          </a:xfrm>
          <a:custGeom>
            <a:avLst/>
            <a:gdLst>
              <a:gd name="T0" fmla="*/ 1722 w 4807"/>
              <a:gd name="T1" fmla="*/ 3019 h 4418"/>
              <a:gd name="T2" fmla="*/ 2492 w 4807"/>
              <a:gd name="T3" fmla="*/ 4187 h 4418"/>
              <a:gd name="T4" fmla="*/ 4023 w 4807"/>
              <a:gd name="T5" fmla="*/ 3463 h 4418"/>
              <a:gd name="T6" fmla="*/ 3744 w 4807"/>
              <a:gd name="T7" fmla="*/ 2246 h 4418"/>
              <a:gd name="T8" fmla="*/ 3656 w 4807"/>
              <a:gd name="T9" fmla="*/ 1742 h 4418"/>
              <a:gd name="T10" fmla="*/ 3659 w 4807"/>
              <a:gd name="T11" fmla="*/ 1736 h 4418"/>
              <a:gd name="T12" fmla="*/ 4048 w 4807"/>
              <a:gd name="T13" fmla="*/ 1480 h 4418"/>
              <a:gd name="T14" fmla="*/ 4641 w 4807"/>
              <a:gd name="T15" fmla="*/ 1114 h 4418"/>
              <a:gd name="T16" fmla="*/ 4405 w 4807"/>
              <a:gd name="T17" fmla="*/ 212 h 4418"/>
              <a:gd name="T18" fmla="*/ 3439 w 4807"/>
              <a:gd name="T19" fmla="*/ 442 h 4418"/>
              <a:gd name="T20" fmla="*/ 3432 w 4807"/>
              <a:gd name="T21" fmla="*/ 1130 h 4418"/>
              <a:gd name="T22" fmla="*/ 3441 w 4807"/>
              <a:gd name="T23" fmla="*/ 1536 h 4418"/>
              <a:gd name="T24" fmla="*/ 3387 w 4807"/>
              <a:gd name="T25" fmla="*/ 1648 h 4418"/>
              <a:gd name="T26" fmla="*/ 2967 w 4807"/>
              <a:gd name="T27" fmla="*/ 1896 h 4418"/>
              <a:gd name="T28" fmla="*/ 2052 w 4807"/>
              <a:gd name="T29" fmla="*/ 2257 h 4418"/>
              <a:gd name="T30" fmla="*/ 1602 w 4807"/>
              <a:gd name="T31" fmla="*/ 2356 h 4418"/>
              <a:gd name="T32" fmla="*/ 1542 w 4807"/>
              <a:gd name="T33" fmla="*/ 2334 h 4418"/>
              <a:gd name="T34" fmla="*/ 1274 w 4807"/>
              <a:gd name="T35" fmla="*/ 2031 h 4418"/>
              <a:gd name="T36" fmla="*/ 850 w 4807"/>
              <a:gd name="T37" fmla="*/ 1590 h 4418"/>
              <a:gd name="T38" fmla="*/ 144 w 4807"/>
              <a:gd name="T39" fmla="*/ 1919 h 4418"/>
              <a:gd name="T40" fmla="*/ 481 w 4807"/>
              <a:gd name="T41" fmla="*/ 2730 h 4418"/>
              <a:gd name="T42" fmla="*/ 1043 w 4807"/>
              <a:gd name="T43" fmla="*/ 2653 h 4418"/>
              <a:gd name="T44" fmla="*/ 1442 w 4807"/>
              <a:gd name="T45" fmla="*/ 2599 h 4418"/>
              <a:gd name="T46" fmla="*/ 1442 w 4807"/>
              <a:gd name="T47" fmla="*/ 2599 h 4418"/>
              <a:gd name="T48" fmla="*/ 1722 w 4807"/>
              <a:gd name="T49" fmla="*/ 3019 h 4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07" h="4418">
                <a:moveTo>
                  <a:pt x="1722" y="3019"/>
                </a:moveTo>
                <a:cubicBezTo>
                  <a:pt x="1697" y="3521"/>
                  <a:pt x="1996" y="4003"/>
                  <a:pt x="2492" y="4187"/>
                </a:cubicBezTo>
                <a:cubicBezTo>
                  <a:pt x="3113" y="4418"/>
                  <a:pt x="3805" y="4094"/>
                  <a:pt x="4023" y="3463"/>
                </a:cubicBezTo>
                <a:cubicBezTo>
                  <a:pt x="4173" y="3027"/>
                  <a:pt x="4050" y="2557"/>
                  <a:pt x="3744" y="2246"/>
                </a:cubicBezTo>
                <a:cubicBezTo>
                  <a:pt x="3612" y="2112"/>
                  <a:pt x="3575" y="1911"/>
                  <a:pt x="3656" y="1742"/>
                </a:cubicBezTo>
                <a:cubicBezTo>
                  <a:pt x="3659" y="1736"/>
                  <a:pt x="3659" y="1736"/>
                  <a:pt x="3659" y="1736"/>
                </a:cubicBezTo>
                <a:cubicBezTo>
                  <a:pt x="3732" y="1586"/>
                  <a:pt x="3881" y="1484"/>
                  <a:pt x="4048" y="1480"/>
                </a:cubicBezTo>
                <a:cubicBezTo>
                  <a:pt x="4288" y="1474"/>
                  <a:pt x="4519" y="1343"/>
                  <a:pt x="4641" y="1114"/>
                </a:cubicBezTo>
                <a:cubicBezTo>
                  <a:pt x="4807" y="800"/>
                  <a:pt x="4704" y="404"/>
                  <a:pt x="4405" y="212"/>
                </a:cubicBezTo>
                <a:cubicBezTo>
                  <a:pt x="4074" y="0"/>
                  <a:pt x="3636" y="106"/>
                  <a:pt x="3439" y="442"/>
                </a:cubicBezTo>
                <a:cubicBezTo>
                  <a:pt x="3309" y="661"/>
                  <a:pt x="3315" y="923"/>
                  <a:pt x="3432" y="1130"/>
                </a:cubicBezTo>
                <a:cubicBezTo>
                  <a:pt x="3502" y="1255"/>
                  <a:pt x="3504" y="1407"/>
                  <a:pt x="3441" y="1536"/>
                </a:cubicBezTo>
                <a:cubicBezTo>
                  <a:pt x="3387" y="1648"/>
                  <a:pt x="3387" y="1648"/>
                  <a:pt x="3387" y="1648"/>
                </a:cubicBezTo>
                <a:cubicBezTo>
                  <a:pt x="3310" y="1808"/>
                  <a:pt x="3145" y="1906"/>
                  <a:pt x="2967" y="1896"/>
                </a:cubicBezTo>
                <a:cubicBezTo>
                  <a:pt x="2623" y="1878"/>
                  <a:pt x="2289" y="2012"/>
                  <a:pt x="2052" y="2257"/>
                </a:cubicBezTo>
                <a:cubicBezTo>
                  <a:pt x="1936" y="2377"/>
                  <a:pt x="1758" y="2414"/>
                  <a:pt x="1602" y="2356"/>
                </a:cubicBezTo>
                <a:cubicBezTo>
                  <a:pt x="1542" y="2334"/>
                  <a:pt x="1542" y="2334"/>
                  <a:pt x="1542" y="2334"/>
                </a:cubicBezTo>
                <a:cubicBezTo>
                  <a:pt x="1408" y="2284"/>
                  <a:pt x="1307" y="2171"/>
                  <a:pt x="1274" y="2031"/>
                </a:cubicBezTo>
                <a:cubicBezTo>
                  <a:pt x="1226" y="1827"/>
                  <a:pt x="1072" y="1652"/>
                  <a:pt x="850" y="1590"/>
                </a:cubicBezTo>
                <a:cubicBezTo>
                  <a:pt x="568" y="1511"/>
                  <a:pt x="265" y="1653"/>
                  <a:pt x="144" y="1919"/>
                </a:cubicBezTo>
                <a:cubicBezTo>
                  <a:pt x="0" y="2239"/>
                  <a:pt x="158" y="2610"/>
                  <a:pt x="481" y="2730"/>
                </a:cubicBezTo>
                <a:cubicBezTo>
                  <a:pt x="677" y="2802"/>
                  <a:pt x="886" y="2767"/>
                  <a:pt x="1043" y="2653"/>
                </a:cubicBezTo>
                <a:cubicBezTo>
                  <a:pt x="1158" y="2569"/>
                  <a:pt x="1309" y="2549"/>
                  <a:pt x="1442" y="2599"/>
                </a:cubicBezTo>
                <a:cubicBezTo>
                  <a:pt x="1442" y="2599"/>
                  <a:pt x="1442" y="2599"/>
                  <a:pt x="1442" y="2599"/>
                </a:cubicBezTo>
                <a:cubicBezTo>
                  <a:pt x="1617" y="2664"/>
                  <a:pt x="1731" y="2833"/>
                  <a:pt x="1722" y="3019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342900"/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925BAB4-6261-48E5-AB4B-61FDBA09CA30}"/>
              </a:ext>
            </a:extLst>
          </p:cNvPr>
          <p:cNvSpPr>
            <a:spLocks/>
          </p:cNvSpPr>
          <p:nvPr/>
        </p:nvSpPr>
        <p:spPr bwMode="auto">
          <a:xfrm>
            <a:off x="1411412" y="-1235367"/>
            <a:ext cx="4972441" cy="3343980"/>
          </a:xfrm>
          <a:custGeom>
            <a:avLst/>
            <a:gdLst>
              <a:gd name="T0" fmla="*/ 3766 w 4171"/>
              <a:gd name="T1" fmla="*/ 1443 h 2802"/>
              <a:gd name="T2" fmla="*/ 2971 w 4171"/>
              <a:gd name="T3" fmla="*/ 1505 h 2802"/>
              <a:gd name="T4" fmla="*/ 2583 w 4171"/>
              <a:gd name="T5" fmla="*/ 1577 h 2802"/>
              <a:gd name="T6" fmla="*/ 2577 w 4171"/>
              <a:gd name="T7" fmla="*/ 1574 h 2802"/>
              <a:gd name="T8" fmla="*/ 2326 w 4171"/>
              <a:gd name="T9" fmla="*/ 1215 h 2802"/>
              <a:gd name="T10" fmla="*/ 1575 w 4171"/>
              <a:gd name="T11" fmla="*/ 172 h 2802"/>
              <a:gd name="T12" fmla="*/ 246 w 4171"/>
              <a:gd name="T13" fmla="*/ 774 h 2802"/>
              <a:gd name="T14" fmla="*/ 860 w 4171"/>
              <a:gd name="T15" fmla="*/ 2219 h 2802"/>
              <a:gd name="T16" fmla="*/ 2061 w 4171"/>
              <a:gd name="T17" fmla="*/ 1915 h 2802"/>
              <a:gd name="T18" fmla="*/ 2487 w 4171"/>
              <a:gd name="T19" fmla="*/ 1804 h 2802"/>
              <a:gd name="T20" fmla="*/ 2496 w 4171"/>
              <a:gd name="T21" fmla="*/ 1807 h 2802"/>
              <a:gd name="T22" fmla="*/ 2739 w 4171"/>
              <a:gd name="T23" fmla="*/ 2108 h 2802"/>
              <a:gd name="T24" fmla="*/ 3077 w 4171"/>
              <a:gd name="T25" fmla="*/ 2610 h 2802"/>
              <a:gd name="T26" fmla="*/ 4023 w 4171"/>
              <a:gd name="T27" fmla="*/ 2311 h 2802"/>
              <a:gd name="T28" fmla="*/ 3766 w 4171"/>
              <a:gd name="T29" fmla="*/ 1443 h 2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71" h="2802">
                <a:moveTo>
                  <a:pt x="3766" y="1443"/>
                </a:moveTo>
                <a:cubicBezTo>
                  <a:pt x="3508" y="1284"/>
                  <a:pt x="3188" y="1320"/>
                  <a:pt x="2971" y="1505"/>
                </a:cubicBezTo>
                <a:cubicBezTo>
                  <a:pt x="2863" y="1597"/>
                  <a:pt x="2716" y="1627"/>
                  <a:pt x="2583" y="1577"/>
                </a:cubicBezTo>
                <a:cubicBezTo>
                  <a:pt x="2577" y="1574"/>
                  <a:pt x="2577" y="1574"/>
                  <a:pt x="2577" y="1574"/>
                </a:cubicBezTo>
                <a:cubicBezTo>
                  <a:pt x="2427" y="1518"/>
                  <a:pt x="2325" y="1375"/>
                  <a:pt x="2326" y="1215"/>
                </a:cubicBezTo>
                <a:cubicBezTo>
                  <a:pt x="2331" y="756"/>
                  <a:pt x="2042" y="323"/>
                  <a:pt x="1575" y="172"/>
                </a:cubicBezTo>
                <a:cubicBezTo>
                  <a:pt x="1046" y="0"/>
                  <a:pt x="466" y="263"/>
                  <a:pt x="246" y="774"/>
                </a:cubicBezTo>
                <a:cubicBezTo>
                  <a:pt x="0" y="1346"/>
                  <a:pt x="283" y="2002"/>
                  <a:pt x="860" y="2219"/>
                </a:cubicBezTo>
                <a:cubicBezTo>
                  <a:pt x="1297" y="2383"/>
                  <a:pt x="1773" y="2248"/>
                  <a:pt x="2061" y="1915"/>
                </a:cubicBezTo>
                <a:cubicBezTo>
                  <a:pt x="2167" y="1793"/>
                  <a:pt x="2336" y="1747"/>
                  <a:pt x="2487" y="1804"/>
                </a:cubicBezTo>
                <a:cubicBezTo>
                  <a:pt x="2496" y="1807"/>
                  <a:pt x="2496" y="1807"/>
                  <a:pt x="2496" y="1807"/>
                </a:cubicBezTo>
                <a:cubicBezTo>
                  <a:pt x="2625" y="1856"/>
                  <a:pt x="2721" y="1971"/>
                  <a:pt x="2739" y="2108"/>
                </a:cubicBezTo>
                <a:cubicBezTo>
                  <a:pt x="2766" y="2312"/>
                  <a:pt x="2885" y="2501"/>
                  <a:pt x="3077" y="2610"/>
                </a:cubicBezTo>
                <a:cubicBezTo>
                  <a:pt x="3417" y="2802"/>
                  <a:pt x="3852" y="2669"/>
                  <a:pt x="4023" y="2311"/>
                </a:cubicBezTo>
                <a:cubicBezTo>
                  <a:pt x="4171" y="2001"/>
                  <a:pt x="4059" y="1623"/>
                  <a:pt x="3766" y="1443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46304B5-5510-4E85-A134-59AA6D832EB1}"/>
              </a:ext>
            </a:extLst>
          </p:cNvPr>
          <p:cNvSpPr>
            <a:spLocks/>
          </p:cNvSpPr>
          <p:nvPr/>
        </p:nvSpPr>
        <p:spPr bwMode="auto">
          <a:xfrm>
            <a:off x="7964284" y="1852487"/>
            <a:ext cx="1262813" cy="2245204"/>
          </a:xfrm>
          <a:custGeom>
            <a:avLst/>
            <a:gdLst>
              <a:gd name="T0" fmla="*/ 996 w 1059"/>
              <a:gd name="T1" fmla="*/ 1576 h 1882"/>
              <a:gd name="T2" fmla="*/ 795 w 1059"/>
              <a:gd name="T3" fmla="*/ 1273 h 1882"/>
              <a:gd name="T4" fmla="*/ 680 w 1059"/>
              <a:gd name="T5" fmla="*/ 1134 h 1882"/>
              <a:gd name="T6" fmla="*/ 680 w 1059"/>
              <a:gd name="T7" fmla="*/ 1131 h 1882"/>
              <a:gd name="T8" fmla="*/ 767 w 1059"/>
              <a:gd name="T9" fmla="*/ 952 h 1882"/>
              <a:gd name="T10" fmla="*/ 1016 w 1059"/>
              <a:gd name="T11" fmla="*/ 421 h 1882"/>
              <a:gd name="T12" fmla="*/ 481 w 1059"/>
              <a:gd name="T13" fmla="*/ 25 h 1882"/>
              <a:gd name="T14" fmla="*/ 42 w 1059"/>
              <a:gd name="T15" fmla="*/ 590 h 1882"/>
              <a:gd name="T16" fmla="*/ 430 w 1059"/>
              <a:gd name="T17" fmla="*/ 1001 h 1882"/>
              <a:gd name="T18" fmla="*/ 568 w 1059"/>
              <a:gd name="T19" fmla="*/ 1146 h 1882"/>
              <a:gd name="T20" fmla="*/ 569 w 1059"/>
              <a:gd name="T21" fmla="*/ 1151 h 1882"/>
              <a:gd name="T22" fmla="*/ 503 w 1059"/>
              <a:gd name="T23" fmla="*/ 1314 h 1882"/>
              <a:gd name="T24" fmla="*/ 378 w 1059"/>
              <a:gd name="T25" fmla="*/ 1560 h 1882"/>
              <a:gd name="T26" fmla="*/ 707 w 1059"/>
              <a:gd name="T27" fmla="*/ 1870 h 1882"/>
              <a:gd name="T28" fmla="*/ 996 w 1059"/>
              <a:gd name="T29" fmla="*/ 1576 h 1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59" h="1882">
                <a:moveTo>
                  <a:pt x="996" y="1576"/>
                </a:moveTo>
                <a:cubicBezTo>
                  <a:pt x="1002" y="1437"/>
                  <a:pt x="916" y="1318"/>
                  <a:pt x="795" y="1273"/>
                </a:cubicBezTo>
                <a:cubicBezTo>
                  <a:pt x="734" y="1250"/>
                  <a:pt x="690" y="1198"/>
                  <a:pt x="680" y="1134"/>
                </a:cubicBezTo>
                <a:cubicBezTo>
                  <a:pt x="680" y="1131"/>
                  <a:pt x="680" y="1131"/>
                  <a:pt x="680" y="1131"/>
                </a:cubicBezTo>
                <a:cubicBezTo>
                  <a:pt x="669" y="1059"/>
                  <a:pt x="703" y="986"/>
                  <a:pt x="767" y="952"/>
                </a:cubicBezTo>
                <a:cubicBezTo>
                  <a:pt x="951" y="852"/>
                  <a:pt x="1059" y="640"/>
                  <a:pt x="1016" y="421"/>
                </a:cubicBezTo>
                <a:cubicBezTo>
                  <a:pt x="967" y="172"/>
                  <a:pt x="733" y="0"/>
                  <a:pt x="481" y="25"/>
                </a:cubicBezTo>
                <a:cubicBezTo>
                  <a:pt x="198" y="54"/>
                  <a:pt x="0" y="313"/>
                  <a:pt x="42" y="590"/>
                </a:cubicBezTo>
                <a:cubicBezTo>
                  <a:pt x="73" y="801"/>
                  <a:pt x="233" y="960"/>
                  <a:pt x="430" y="1001"/>
                </a:cubicBezTo>
                <a:cubicBezTo>
                  <a:pt x="502" y="1016"/>
                  <a:pt x="557" y="1074"/>
                  <a:pt x="568" y="1146"/>
                </a:cubicBezTo>
                <a:cubicBezTo>
                  <a:pt x="569" y="1151"/>
                  <a:pt x="569" y="1151"/>
                  <a:pt x="569" y="1151"/>
                </a:cubicBezTo>
                <a:cubicBezTo>
                  <a:pt x="578" y="1213"/>
                  <a:pt x="554" y="1277"/>
                  <a:pt x="503" y="1314"/>
                </a:cubicBezTo>
                <a:cubicBezTo>
                  <a:pt x="428" y="1370"/>
                  <a:pt x="379" y="1459"/>
                  <a:pt x="378" y="1560"/>
                </a:cubicBezTo>
                <a:cubicBezTo>
                  <a:pt x="377" y="1738"/>
                  <a:pt x="527" y="1882"/>
                  <a:pt x="707" y="1870"/>
                </a:cubicBezTo>
                <a:cubicBezTo>
                  <a:pt x="863" y="1861"/>
                  <a:pt x="989" y="1732"/>
                  <a:pt x="996" y="1576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8873FDD2-246F-4E1E-AE47-6386DE04AE3A}"/>
              </a:ext>
            </a:extLst>
          </p:cNvPr>
          <p:cNvSpPr>
            <a:spLocks/>
          </p:cNvSpPr>
          <p:nvPr/>
        </p:nvSpPr>
        <p:spPr bwMode="auto">
          <a:xfrm>
            <a:off x="6247246" y="-768445"/>
            <a:ext cx="3016822" cy="3018654"/>
          </a:xfrm>
          <a:custGeom>
            <a:avLst/>
            <a:gdLst>
              <a:gd name="T0" fmla="*/ 2413 w 2530"/>
              <a:gd name="T1" fmla="*/ 1053 h 2530"/>
              <a:gd name="T2" fmla="*/ 1477 w 2530"/>
              <a:gd name="T3" fmla="*/ 2413 h 2530"/>
              <a:gd name="T4" fmla="*/ 117 w 2530"/>
              <a:gd name="T5" fmla="*/ 1476 h 2530"/>
              <a:gd name="T6" fmla="*/ 1054 w 2530"/>
              <a:gd name="T7" fmla="*/ 117 h 2530"/>
              <a:gd name="T8" fmla="*/ 2413 w 2530"/>
              <a:gd name="T9" fmla="*/ 1053 h 2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30" h="2530">
                <a:moveTo>
                  <a:pt x="2413" y="1053"/>
                </a:moveTo>
                <a:cubicBezTo>
                  <a:pt x="2530" y="1687"/>
                  <a:pt x="2111" y="2296"/>
                  <a:pt x="1477" y="2413"/>
                </a:cubicBezTo>
                <a:cubicBezTo>
                  <a:pt x="843" y="2530"/>
                  <a:pt x="234" y="2110"/>
                  <a:pt x="117" y="1476"/>
                </a:cubicBezTo>
                <a:cubicBezTo>
                  <a:pt x="0" y="842"/>
                  <a:pt x="420" y="233"/>
                  <a:pt x="1054" y="117"/>
                </a:cubicBezTo>
                <a:cubicBezTo>
                  <a:pt x="1688" y="0"/>
                  <a:pt x="2297" y="419"/>
                  <a:pt x="2413" y="1053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317500"/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616702FA-5DE7-4F95-A560-64F632EA24E2}"/>
              </a:ext>
            </a:extLst>
          </p:cNvPr>
          <p:cNvSpPr>
            <a:spLocks/>
          </p:cNvSpPr>
          <p:nvPr/>
        </p:nvSpPr>
        <p:spPr bwMode="auto">
          <a:xfrm>
            <a:off x="1269909" y="101117"/>
            <a:ext cx="722131" cy="723048"/>
          </a:xfrm>
          <a:custGeom>
            <a:avLst/>
            <a:gdLst>
              <a:gd name="T0" fmla="*/ 578 w 606"/>
              <a:gd name="T1" fmla="*/ 252 h 606"/>
              <a:gd name="T2" fmla="*/ 354 w 606"/>
              <a:gd name="T3" fmla="*/ 578 h 606"/>
              <a:gd name="T4" fmla="*/ 28 w 606"/>
              <a:gd name="T5" fmla="*/ 354 h 606"/>
              <a:gd name="T6" fmla="*/ 252 w 606"/>
              <a:gd name="T7" fmla="*/ 28 h 606"/>
              <a:gd name="T8" fmla="*/ 578 w 606"/>
              <a:gd name="T9" fmla="*/ 25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6" h="606">
                <a:moveTo>
                  <a:pt x="578" y="252"/>
                </a:moveTo>
                <a:cubicBezTo>
                  <a:pt x="606" y="404"/>
                  <a:pt x="506" y="550"/>
                  <a:pt x="354" y="578"/>
                </a:cubicBezTo>
                <a:cubicBezTo>
                  <a:pt x="202" y="606"/>
                  <a:pt x="56" y="506"/>
                  <a:pt x="28" y="354"/>
                </a:cubicBezTo>
                <a:cubicBezTo>
                  <a:pt x="0" y="202"/>
                  <a:pt x="100" y="56"/>
                  <a:pt x="252" y="28"/>
                </a:cubicBezTo>
                <a:cubicBezTo>
                  <a:pt x="404" y="0"/>
                  <a:pt x="550" y="100"/>
                  <a:pt x="578" y="252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D5E993C8-45A8-4485-9309-F188D3B39932}"/>
              </a:ext>
            </a:extLst>
          </p:cNvPr>
          <p:cNvSpPr>
            <a:spLocks/>
          </p:cNvSpPr>
          <p:nvPr/>
        </p:nvSpPr>
        <p:spPr bwMode="auto">
          <a:xfrm>
            <a:off x="6422882" y="-532012"/>
            <a:ext cx="823853" cy="824769"/>
          </a:xfrm>
          <a:custGeom>
            <a:avLst/>
            <a:gdLst>
              <a:gd name="T0" fmla="*/ 659 w 691"/>
              <a:gd name="T1" fmla="*/ 288 h 691"/>
              <a:gd name="T2" fmla="*/ 403 w 691"/>
              <a:gd name="T3" fmla="*/ 659 h 691"/>
              <a:gd name="T4" fmla="*/ 32 w 691"/>
              <a:gd name="T5" fmla="*/ 403 h 691"/>
              <a:gd name="T6" fmla="*/ 288 w 691"/>
              <a:gd name="T7" fmla="*/ 32 h 691"/>
              <a:gd name="T8" fmla="*/ 659 w 691"/>
              <a:gd name="T9" fmla="*/ 288 h 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1" h="691">
                <a:moveTo>
                  <a:pt x="659" y="288"/>
                </a:moveTo>
                <a:cubicBezTo>
                  <a:pt x="691" y="461"/>
                  <a:pt x="577" y="627"/>
                  <a:pt x="403" y="659"/>
                </a:cubicBezTo>
                <a:cubicBezTo>
                  <a:pt x="230" y="691"/>
                  <a:pt x="64" y="577"/>
                  <a:pt x="32" y="403"/>
                </a:cubicBezTo>
                <a:cubicBezTo>
                  <a:pt x="0" y="230"/>
                  <a:pt x="114" y="64"/>
                  <a:pt x="288" y="32"/>
                </a:cubicBezTo>
                <a:cubicBezTo>
                  <a:pt x="461" y="0"/>
                  <a:pt x="627" y="114"/>
                  <a:pt x="659" y="288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F81DF378-E919-4381-9659-B636948EA96E}"/>
              </a:ext>
            </a:extLst>
          </p:cNvPr>
          <p:cNvSpPr>
            <a:spLocks/>
          </p:cNvSpPr>
          <p:nvPr/>
        </p:nvSpPr>
        <p:spPr bwMode="auto">
          <a:xfrm>
            <a:off x="-358551" y="-1011081"/>
            <a:ext cx="1954703" cy="1954703"/>
          </a:xfrm>
          <a:custGeom>
            <a:avLst/>
            <a:gdLst>
              <a:gd name="T0" fmla="*/ 377 w 1639"/>
              <a:gd name="T1" fmla="*/ 245 h 1639"/>
              <a:gd name="T2" fmla="*/ 1394 w 1639"/>
              <a:gd name="T3" fmla="*/ 377 h 1639"/>
              <a:gd name="T4" fmla="*/ 1262 w 1639"/>
              <a:gd name="T5" fmla="*/ 1394 h 1639"/>
              <a:gd name="T6" fmla="*/ 245 w 1639"/>
              <a:gd name="T7" fmla="*/ 1262 h 1639"/>
              <a:gd name="T8" fmla="*/ 377 w 1639"/>
              <a:gd name="T9" fmla="*/ 245 h 1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9" h="1639">
                <a:moveTo>
                  <a:pt x="377" y="245"/>
                </a:moveTo>
                <a:cubicBezTo>
                  <a:pt x="694" y="0"/>
                  <a:pt x="1150" y="59"/>
                  <a:pt x="1394" y="377"/>
                </a:cubicBezTo>
                <a:cubicBezTo>
                  <a:pt x="1639" y="694"/>
                  <a:pt x="1580" y="1150"/>
                  <a:pt x="1262" y="1394"/>
                </a:cubicBezTo>
                <a:cubicBezTo>
                  <a:pt x="945" y="1639"/>
                  <a:pt x="489" y="1580"/>
                  <a:pt x="245" y="1262"/>
                </a:cubicBezTo>
                <a:cubicBezTo>
                  <a:pt x="0" y="945"/>
                  <a:pt x="59" y="489"/>
                  <a:pt x="377" y="245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29">
            <a:extLst>
              <a:ext uri="{FF2B5EF4-FFF2-40B4-BE49-F238E27FC236}">
                <a16:creationId xmlns:a16="http://schemas.microsoft.com/office/drawing/2014/main" id="{5D945E34-F925-4EE1-9259-99044F79B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92" y="335"/>
            <a:ext cx="1663285" cy="1664201"/>
          </a:xfrm>
          <a:prstGeom prst="ellipse">
            <a:avLst/>
          </a:pr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266700"/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30">
            <a:extLst>
              <a:ext uri="{FF2B5EF4-FFF2-40B4-BE49-F238E27FC236}">
                <a16:creationId xmlns:a16="http://schemas.microsoft.com/office/drawing/2014/main" id="{98EE84CC-F829-40ED-AF46-776DB771F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863" y="4308466"/>
            <a:ext cx="1571643" cy="1572559"/>
          </a:xfrm>
          <a:prstGeom prst="ellipse">
            <a:avLst/>
          </a:pr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165100"/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D3121E-2FD3-480F-A921-51C3DCE3B77B}"/>
              </a:ext>
            </a:extLst>
          </p:cNvPr>
          <p:cNvSpPr/>
          <p:nvPr/>
        </p:nvSpPr>
        <p:spPr>
          <a:xfrm>
            <a:off x="3297274" y="872726"/>
            <a:ext cx="2549453" cy="3398048"/>
          </a:xfrm>
          <a:prstGeom prst="rect">
            <a:avLst/>
          </a:prstGeom>
          <a:noFill/>
          <a:ln w="317500" cap="sq">
            <a:solidFill>
              <a:schemeClr val="tx1"/>
            </a:solidFill>
            <a:miter lim="800000"/>
          </a:ln>
          <a:effectLst>
            <a:outerShdw blurRad="330200" dist="228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517F9A67-A3E0-4792-8E44-A839183211F5}"/>
              </a:ext>
            </a:extLst>
          </p:cNvPr>
          <p:cNvSpPr>
            <a:spLocks/>
          </p:cNvSpPr>
          <p:nvPr/>
        </p:nvSpPr>
        <p:spPr bwMode="auto">
          <a:xfrm>
            <a:off x="5646683" y="818777"/>
            <a:ext cx="1335210" cy="1335210"/>
          </a:xfrm>
          <a:custGeom>
            <a:avLst/>
            <a:gdLst>
              <a:gd name="T0" fmla="*/ 1068 w 1120"/>
              <a:gd name="T1" fmla="*/ 466 h 1119"/>
              <a:gd name="T2" fmla="*/ 654 w 1120"/>
              <a:gd name="T3" fmla="*/ 1068 h 1119"/>
              <a:gd name="T4" fmla="*/ 52 w 1120"/>
              <a:gd name="T5" fmla="*/ 653 h 1119"/>
              <a:gd name="T6" fmla="*/ 467 w 1120"/>
              <a:gd name="T7" fmla="*/ 52 h 1119"/>
              <a:gd name="T8" fmla="*/ 1068 w 1120"/>
              <a:gd name="T9" fmla="*/ 466 h 1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0" h="1119">
                <a:moveTo>
                  <a:pt x="1068" y="466"/>
                </a:moveTo>
                <a:cubicBezTo>
                  <a:pt x="1120" y="747"/>
                  <a:pt x="934" y="1016"/>
                  <a:pt x="654" y="1068"/>
                </a:cubicBezTo>
                <a:cubicBezTo>
                  <a:pt x="373" y="1119"/>
                  <a:pt x="104" y="934"/>
                  <a:pt x="52" y="653"/>
                </a:cubicBezTo>
                <a:cubicBezTo>
                  <a:pt x="0" y="373"/>
                  <a:pt x="186" y="103"/>
                  <a:pt x="467" y="52"/>
                </a:cubicBezTo>
                <a:cubicBezTo>
                  <a:pt x="747" y="0"/>
                  <a:pt x="1017" y="186"/>
                  <a:pt x="1068" y="466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873A73F-42E6-4751-8B0D-C594C3935321}"/>
              </a:ext>
            </a:extLst>
          </p:cNvPr>
          <p:cNvSpPr>
            <a:spLocks/>
          </p:cNvSpPr>
          <p:nvPr/>
        </p:nvSpPr>
        <p:spPr bwMode="auto">
          <a:xfrm>
            <a:off x="5419413" y="3425963"/>
            <a:ext cx="1270144" cy="1271061"/>
          </a:xfrm>
          <a:custGeom>
            <a:avLst/>
            <a:gdLst>
              <a:gd name="T0" fmla="*/ 1015 w 1065"/>
              <a:gd name="T1" fmla="*/ 444 h 1065"/>
              <a:gd name="T2" fmla="*/ 621 w 1065"/>
              <a:gd name="T3" fmla="*/ 1016 h 1065"/>
              <a:gd name="T4" fmla="*/ 49 w 1065"/>
              <a:gd name="T5" fmla="*/ 622 h 1065"/>
              <a:gd name="T6" fmla="*/ 443 w 1065"/>
              <a:gd name="T7" fmla="*/ 50 h 1065"/>
              <a:gd name="T8" fmla="*/ 1015 w 1065"/>
              <a:gd name="T9" fmla="*/ 444 h 1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5" h="1065">
                <a:moveTo>
                  <a:pt x="1015" y="444"/>
                </a:moveTo>
                <a:cubicBezTo>
                  <a:pt x="1065" y="711"/>
                  <a:pt x="888" y="967"/>
                  <a:pt x="621" y="1016"/>
                </a:cubicBezTo>
                <a:cubicBezTo>
                  <a:pt x="354" y="1065"/>
                  <a:pt x="98" y="889"/>
                  <a:pt x="49" y="622"/>
                </a:cubicBezTo>
                <a:cubicBezTo>
                  <a:pt x="0" y="355"/>
                  <a:pt x="176" y="99"/>
                  <a:pt x="443" y="50"/>
                </a:cubicBezTo>
                <a:cubicBezTo>
                  <a:pt x="710" y="0"/>
                  <a:pt x="966" y="177"/>
                  <a:pt x="1015" y="444"/>
                </a:cubicBezTo>
                <a:close/>
              </a:path>
            </a:pathLst>
          </a:custGeom>
          <a:gradFill flip="none" rotWithShape="1">
            <a:gsLst>
              <a:gs pos="3700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342900"/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D2B0957-7041-4C27-BE5F-5990E65C9B8B}"/>
              </a:ext>
            </a:extLst>
          </p:cNvPr>
          <p:cNvSpPr>
            <a:spLocks/>
          </p:cNvSpPr>
          <p:nvPr/>
        </p:nvSpPr>
        <p:spPr bwMode="auto">
          <a:xfrm>
            <a:off x="973908" y="2252978"/>
            <a:ext cx="3304574" cy="2543954"/>
          </a:xfrm>
          <a:custGeom>
            <a:avLst/>
            <a:gdLst>
              <a:gd name="T0" fmla="*/ 2656 w 2772"/>
              <a:gd name="T1" fmla="*/ 1351 h 2132"/>
              <a:gd name="T2" fmla="*/ 2222 w 2772"/>
              <a:gd name="T3" fmla="*/ 1213 h 2132"/>
              <a:gd name="T4" fmla="*/ 2000 w 2772"/>
              <a:gd name="T5" fmla="*/ 1167 h 2132"/>
              <a:gd name="T6" fmla="*/ 1997 w 2772"/>
              <a:gd name="T7" fmla="*/ 1164 h 2132"/>
              <a:gd name="T8" fmla="*/ 1942 w 2772"/>
              <a:gd name="T9" fmla="*/ 920 h 2132"/>
              <a:gd name="T10" fmla="*/ 1769 w 2772"/>
              <a:gd name="T11" fmla="*/ 205 h 2132"/>
              <a:gd name="T12" fmla="*/ 935 w 2772"/>
              <a:gd name="T13" fmla="*/ 238 h 2132"/>
              <a:gd name="T14" fmla="*/ 829 w 2772"/>
              <a:gd name="T15" fmla="*/ 985 h 2132"/>
              <a:gd name="T16" fmla="*/ 807 w 2772"/>
              <a:gd name="T17" fmla="*/ 1190 h 2132"/>
              <a:gd name="T18" fmla="*/ 803 w 2772"/>
              <a:gd name="T19" fmla="*/ 1194 h 2132"/>
              <a:gd name="T20" fmla="*/ 618 w 2772"/>
              <a:gd name="T21" fmla="*/ 1240 h 2132"/>
              <a:gd name="T22" fmla="*/ 147 w 2772"/>
              <a:gd name="T23" fmla="*/ 1368 h 2132"/>
              <a:gd name="T24" fmla="*/ 169 w 2772"/>
              <a:gd name="T25" fmla="*/ 1957 h 2132"/>
              <a:gd name="T26" fmla="*/ 795 w 2772"/>
              <a:gd name="T27" fmla="*/ 1945 h 2132"/>
              <a:gd name="T28" fmla="*/ 878 w 2772"/>
              <a:gd name="T29" fmla="*/ 1486 h 2132"/>
              <a:gd name="T30" fmla="*/ 912 w 2772"/>
              <a:gd name="T31" fmla="*/ 1304 h 2132"/>
              <a:gd name="T32" fmla="*/ 925 w 2772"/>
              <a:gd name="T33" fmla="*/ 1290 h 2132"/>
              <a:gd name="T34" fmla="*/ 1123 w 2772"/>
              <a:gd name="T35" fmla="*/ 1250 h 2132"/>
              <a:gd name="T36" fmla="*/ 1654 w 2772"/>
              <a:gd name="T37" fmla="*/ 1232 h 2132"/>
              <a:gd name="T38" fmla="*/ 1901 w 2772"/>
              <a:gd name="T39" fmla="*/ 1268 h 2132"/>
              <a:gd name="T40" fmla="*/ 1904 w 2772"/>
              <a:gd name="T41" fmla="*/ 1271 h 2132"/>
              <a:gd name="T42" fmla="*/ 1969 w 2772"/>
              <a:gd name="T43" fmla="*/ 1482 h 2132"/>
              <a:gd name="T44" fmla="*/ 2039 w 2772"/>
              <a:gd name="T45" fmla="*/ 1821 h 2132"/>
              <a:gd name="T46" fmla="*/ 2605 w 2772"/>
              <a:gd name="T47" fmla="*/ 1867 h 2132"/>
              <a:gd name="T48" fmla="*/ 2656 w 2772"/>
              <a:gd name="T49" fmla="*/ 1351 h 2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72" h="2132">
                <a:moveTo>
                  <a:pt x="2656" y="1351"/>
                </a:moveTo>
                <a:cubicBezTo>
                  <a:pt x="2553" y="1211"/>
                  <a:pt x="2376" y="1161"/>
                  <a:pt x="2222" y="1213"/>
                </a:cubicBezTo>
                <a:cubicBezTo>
                  <a:pt x="2144" y="1238"/>
                  <a:pt x="2060" y="1222"/>
                  <a:pt x="2000" y="1167"/>
                </a:cubicBezTo>
                <a:cubicBezTo>
                  <a:pt x="1997" y="1164"/>
                  <a:pt x="1997" y="1164"/>
                  <a:pt x="1997" y="1164"/>
                </a:cubicBezTo>
                <a:cubicBezTo>
                  <a:pt x="1930" y="1102"/>
                  <a:pt x="1907" y="1005"/>
                  <a:pt x="1942" y="920"/>
                </a:cubicBezTo>
                <a:cubicBezTo>
                  <a:pt x="2044" y="678"/>
                  <a:pt x="1984" y="386"/>
                  <a:pt x="1769" y="205"/>
                </a:cubicBezTo>
                <a:cubicBezTo>
                  <a:pt x="1525" y="0"/>
                  <a:pt x="1161" y="15"/>
                  <a:pt x="935" y="238"/>
                </a:cubicBezTo>
                <a:cubicBezTo>
                  <a:pt x="729" y="441"/>
                  <a:pt x="696" y="748"/>
                  <a:pt x="829" y="985"/>
                </a:cubicBezTo>
                <a:cubicBezTo>
                  <a:pt x="867" y="1051"/>
                  <a:pt x="859" y="1134"/>
                  <a:pt x="807" y="1190"/>
                </a:cubicBezTo>
                <a:cubicBezTo>
                  <a:pt x="803" y="1194"/>
                  <a:pt x="803" y="1194"/>
                  <a:pt x="803" y="1194"/>
                </a:cubicBezTo>
                <a:cubicBezTo>
                  <a:pt x="756" y="1245"/>
                  <a:pt x="683" y="1262"/>
                  <a:pt x="618" y="1240"/>
                </a:cubicBezTo>
                <a:cubicBezTo>
                  <a:pt x="455" y="1184"/>
                  <a:pt x="267" y="1228"/>
                  <a:pt x="147" y="1368"/>
                </a:cubicBezTo>
                <a:cubicBezTo>
                  <a:pt x="0" y="1539"/>
                  <a:pt x="10" y="1798"/>
                  <a:pt x="169" y="1957"/>
                </a:cubicBezTo>
                <a:cubicBezTo>
                  <a:pt x="345" y="2132"/>
                  <a:pt x="629" y="2125"/>
                  <a:pt x="795" y="1945"/>
                </a:cubicBezTo>
                <a:cubicBezTo>
                  <a:pt x="914" y="1817"/>
                  <a:pt x="940" y="1637"/>
                  <a:pt x="878" y="1486"/>
                </a:cubicBezTo>
                <a:cubicBezTo>
                  <a:pt x="853" y="1424"/>
                  <a:pt x="867" y="1353"/>
                  <a:pt x="912" y="1304"/>
                </a:cubicBezTo>
                <a:cubicBezTo>
                  <a:pt x="925" y="1290"/>
                  <a:pt x="925" y="1290"/>
                  <a:pt x="925" y="1290"/>
                </a:cubicBezTo>
                <a:cubicBezTo>
                  <a:pt x="976" y="1236"/>
                  <a:pt x="1055" y="1220"/>
                  <a:pt x="1123" y="1250"/>
                </a:cubicBezTo>
                <a:cubicBezTo>
                  <a:pt x="1293" y="1323"/>
                  <a:pt x="1489" y="1317"/>
                  <a:pt x="1654" y="1232"/>
                </a:cubicBezTo>
                <a:cubicBezTo>
                  <a:pt x="1735" y="1190"/>
                  <a:pt x="1834" y="1206"/>
                  <a:pt x="1901" y="1268"/>
                </a:cubicBezTo>
                <a:cubicBezTo>
                  <a:pt x="1904" y="1271"/>
                  <a:pt x="1904" y="1271"/>
                  <a:pt x="1904" y="1271"/>
                </a:cubicBezTo>
                <a:cubicBezTo>
                  <a:pt x="1962" y="1324"/>
                  <a:pt x="1989" y="1406"/>
                  <a:pt x="1969" y="1482"/>
                </a:cubicBezTo>
                <a:cubicBezTo>
                  <a:pt x="1939" y="1596"/>
                  <a:pt x="1961" y="1722"/>
                  <a:pt x="2039" y="1821"/>
                </a:cubicBezTo>
                <a:cubicBezTo>
                  <a:pt x="2178" y="1996"/>
                  <a:pt x="2437" y="2019"/>
                  <a:pt x="2605" y="1867"/>
                </a:cubicBezTo>
                <a:cubicBezTo>
                  <a:pt x="2750" y="1734"/>
                  <a:pt x="2772" y="1510"/>
                  <a:pt x="2656" y="1351"/>
                </a:cubicBezTo>
                <a:close/>
              </a:path>
            </a:pathLst>
          </a:custGeom>
          <a:gradFill flip="none" rotWithShape="1">
            <a:gsLst>
              <a:gs pos="37000">
                <a:schemeClr val="accent1"/>
              </a:gs>
              <a:gs pos="100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82600" sx="102000" sy="102000" algn="ctr" rotWithShape="0">
              <a:schemeClr val="bg2">
                <a:lumMod val="50000"/>
                <a:alpha val="40000"/>
              </a:schemeClr>
            </a:outerShdw>
            <a:softEdge rad="330200"/>
          </a:effec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4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6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6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8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8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49" presetClass="path" presetSubtype="0" repeatCount="indefinite" accel="50000" decel="5000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2.19242E-6 -4.81481E-6 L 0.07981 0.39075 " pathEditMode="relative" rAng="0" ptsTypes="AA">
                                          <p:cBhvr>
                                            <p:cTn id="90" dur="20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90" y="19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1" presetID="49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2.96185E-6 -9.25926E-7 L 0.20603 -0.06227 " pathEditMode="relative" rAng="0" ptsTypes="AA">
                                          <p:cBhvr>
                                            <p:cTn id="92" dur="34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298" y="-31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49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4.80927E-6 -3.14815E-6 L 0.35068 -0.08437 " pathEditMode="relative" rAng="0" ptsTypes="AA">
                                          <p:cBhvr>
                                            <p:cTn id="94" dur="4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30" y="-42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repeatCount="indefinite" accel="47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5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36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5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59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48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5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58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5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2" dur="8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4" dur="6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5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6" dur="9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7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8" dur="10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9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0" dur="8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4" grpId="1" animBg="1"/>
          <p:bldP spid="26" grpId="0" animBg="1"/>
          <p:bldP spid="26" grpId="1" animBg="1"/>
          <p:bldP spid="6" grpId="0" animBg="1"/>
          <p:bldP spid="6" grpId="1" animBg="1"/>
          <p:bldP spid="12" grpId="0" animBg="1"/>
          <p:bldP spid="12" grpId="1" animBg="1"/>
          <p:bldP spid="33" grpId="0"/>
          <p:bldP spid="34" grpId="0"/>
          <p:bldP spid="5" grpId="0" animBg="1"/>
          <p:bldP spid="5" grpId="1" animBg="1"/>
          <p:bldP spid="8" grpId="0" animBg="1"/>
          <p:bldP spid="8" grpId="1" animBg="1"/>
          <p:bldP spid="9" grpId="0" animBg="1"/>
          <p:bldP spid="13" grpId="0" animBg="1"/>
          <p:bldP spid="13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20" grpId="0" animBg="1"/>
          <p:bldP spid="20" grpId="1" animBg="1"/>
          <p:bldP spid="22" grpId="0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21" grpId="0" animBg="1"/>
          <p:bldP spid="21" grpId="1" animBg="1"/>
          <p:bldP spid="18" grpId="0" animBg="1"/>
          <p:bldP spid="11" grpId="0" animBg="1"/>
          <p:bldP spid="1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3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2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21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3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6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6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8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8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2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49" presetClass="path" presetSubtype="0" repeatCount="indefinite" accel="50000" decel="50000" autoRev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-2.19242E-6 -4.81481E-6 L 0.07981 0.39075 " pathEditMode="relative" rAng="0" ptsTypes="AA">
                                          <p:cBhvr>
                                            <p:cTn id="90" dur="20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990" y="19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1" presetID="49" presetClass="path" presetSubtype="0" repeatCount="indefinite" accel="50000" decel="50000" autoRev="1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2.96185E-6 -9.25926E-7 L 0.20603 -0.06227 " pathEditMode="relative" rAng="0" ptsTypes="AA">
                                          <p:cBhvr>
                                            <p:cTn id="92" dur="34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298" y="-311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49" presetClass="path" presetSubtype="0" repeatCount="indefinite" accel="50000" decel="50000" autoRev="1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4.80927E-6 -3.14815E-6 L 0.35068 -0.08437 " pathEditMode="relative" rAng="0" ptsTypes="AA">
                                          <p:cBhvr>
                                            <p:cTn id="94" dur="46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530" y="-42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repeatCount="indefinite" accel="47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5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36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5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59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48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5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6" dur="5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8" dur="58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repeatCount="indefinite" accel="52000" decel="48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50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1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2" dur="8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4" dur="6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5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6" dur="9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7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8" dur="10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9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0" dur="81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4" grpId="1" animBg="1"/>
          <p:bldP spid="26" grpId="0" animBg="1"/>
          <p:bldP spid="26" grpId="1" animBg="1"/>
          <p:bldP spid="6" grpId="0" animBg="1"/>
          <p:bldP spid="6" grpId="1" animBg="1"/>
          <p:bldP spid="12" grpId="0" animBg="1"/>
          <p:bldP spid="12" grpId="1" animBg="1"/>
          <p:bldP spid="33" grpId="0"/>
          <p:bldP spid="34" grpId="0"/>
          <p:bldP spid="5" grpId="0" animBg="1"/>
          <p:bldP spid="5" grpId="1" animBg="1"/>
          <p:bldP spid="8" grpId="0" animBg="1"/>
          <p:bldP spid="8" grpId="1" animBg="1"/>
          <p:bldP spid="9" grpId="0" animBg="1"/>
          <p:bldP spid="13" grpId="0" animBg="1"/>
          <p:bldP spid="13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20" grpId="0" animBg="1"/>
          <p:bldP spid="20" grpId="1" animBg="1"/>
          <p:bldP spid="22" grpId="0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21" grpId="0" animBg="1"/>
          <p:bldP spid="21" grpId="1" animBg="1"/>
          <p:bldP spid="18" grpId="0" animBg="1"/>
          <p:bldP spid="11" grpId="0" animBg="1"/>
          <p:bldP spid="11" grpId="1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47" y="3168187"/>
            <a:ext cx="4691737" cy="1044395"/>
          </a:xfrm>
          <a:prstGeom prst="rect">
            <a:avLst/>
          </a:prstGeo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280315" y="1015167"/>
            <a:ext cx="4272883" cy="2897815"/>
          </a:xfrm>
          <a:custGeom>
            <a:avLst/>
            <a:gdLst>
              <a:gd name="T0" fmla="*/ 536 w 549"/>
              <a:gd name="T1" fmla="*/ 0 h 371"/>
              <a:gd name="T2" fmla="*/ 12 w 549"/>
              <a:gd name="T3" fmla="*/ 0 h 371"/>
              <a:gd name="T4" fmla="*/ 0 w 549"/>
              <a:gd name="T5" fmla="*/ 17 h 371"/>
              <a:gd name="T6" fmla="*/ 0 w 549"/>
              <a:gd name="T7" fmla="*/ 354 h 371"/>
              <a:gd name="T8" fmla="*/ 12 w 549"/>
              <a:gd name="T9" fmla="*/ 371 h 371"/>
              <a:gd name="T10" fmla="*/ 536 w 549"/>
              <a:gd name="T11" fmla="*/ 371 h 371"/>
              <a:gd name="T12" fmla="*/ 549 w 549"/>
              <a:gd name="T13" fmla="*/ 354 h 371"/>
              <a:gd name="T14" fmla="*/ 549 w 549"/>
              <a:gd name="T15" fmla="*/ 17 h 371"/>
              <a:gd name="T16" fmla="*/ 536 w 549"/>
              <a:gd name="T17" fmla="*/ 0 h 371"/>
              <a:gd name="T18" fmla="*/ 528 w 549"/>
              <a:gd name="T19" fmla="*/ 333 h 371"/>
              <a:gd name="T20" fmla="*/ 21 w 549"/>
              <a:gd name="T21" fmla="*/ 333 h 371"/>
              <a:gd name="T22" fmla="*/ 21 w 549"/>
              <a:gd name="T23" fmla="*/ 21 h 371"/>
              <a:gd name="T24" fmla="*/ 528 w 549"/>
              <a:gd name="T25" fmla="*/ 21 h 371"/>
              <a:gd name="T26" fmla="*/ 528 w 549"/>
              <a:gd name="T27" fmla="*/ 333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9" h="371">
                <a:moveTo>
                  <a:pt x="53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8"/>
                  <a:pt x="0" y="17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63"/>
                  <a:pt x="5" y="371"/>
                  <a:pt x="12" y="371"/>
                </a:cubicBezTo>
                <a:cubicBezTo>
                  <a:pt x="536" y="371"/>
                  <a:pt x="536" y="371"/>
                  <a:pt x="536" y="371"/>
                </a:cubicBezTo>
                <a:cubicBezTo>
                  <a:pt x="543" y="371"/>
                  <a:pt x="549" y="363"/>
                  <a:pt x="549" y="354"/>
                </a:cubicBezTo>
                <a:cubicBezTo>
                  <a:pt x="549" y="17"/>
                  <a:pt x="549" y="17"/>
                  <a:pt x="549" y="17"/>
                </a:cubicBezTo>
                <a:cubicBezTo>
                  <a:pt x="549" y="8"/>
                  <a:pt x="543" y="0"/>
                  <a:pt x="536" y="0"/>
                </a:cubicBezTo>
                <a:close/>
                <a:moveTo>
                  <a:pt x="528" y="333"/>
                </a:moveTo>
                <a:cubicBezTo>
                  <a:pt x="21" y="333"/>
                  <a:pt x="21" y="333"/>
                  <a:pt x="21" y="333"/>
                </a:cubicBezTo>
                <a:cubicBezTo>
                  <a:pt x="21" y="21"/>
                  <a:pt x="21" y="21"/>
                  <a:pt x="21" y="21"/>
                </a:cubicBezTo>
                <a:cubicBezTo>
                  <a:pt x="528" y="21"/>
                  <a:pt x="528" y="21"/>
                  <a:pt x="528" y="21"/>
                </a:cubicBezTo>
                <a:lnTo>
                  <a:pt x="528" y="3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94469" y="3758286"/>
            <a:ext cx="5785784" cy="255978"/>
            <a:chOff x="7127340" y="8105776"/>
            <a:chExt cx="10132495" cy="448289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127340" y="8306930"/>
              <a:ext cx="10103759" cy="247135"/>
            </a:xfrm>
            <a:custGeom>
              <a:avLst/>
              <a:gdLst>
                <a:gd name="T0" fmla="*/ 5 w 741"/>
                <a:gd name="T1" fmla="*/ 3 h 18"/>
                <a:gd name="T2" fmla="*/ 33 w 741"/>
                <a:gd name="T3" fmla="*/ 18 h 18"/>
                <a:gd name="T4" fmla="*/ 713 w 741"/>
                <a:gd name="T5" fmla="*/ 18 h 18"/>
                <a:gd name="T6" fmla="*/ 741 w 741"/>
                <a:gd name="T7" fmla="*/ 6 h 18"/>
                <a:gd name="T8" fmla="*/ 741 w 741"/>
                <a:gd name="T9" fmla="*/ 0 h 18"/>
                <a:gd name="T10" fmla="*/ 5 w 741"/>
                <a:gd name="T1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18">
                  <a:moveTo>
                    <a:pt x="5" y="3"/>
                  </a:moveTo>
                  <a:cubicBezTo>
                    <a:pt x="5" y="3"/>
                    <a:pt x="0" y="11"/>
                    <a:pt x="33" y="18"/>
                  </a:cubicBezTo>
                  <a:cubicBezTo>
                    <a:pt x="713" y="18"/>
                    <a:pt x="713" y="18"/>
                    <a:pt x="713" y="18"/>
                  </a:cubicBezTo>
                  <a:cubicBezTo>
                    <a:pt x="713" y="18"/>
                    <a:pt x="735" y="17"/>
                    <a:pt x="741" y="6"/>
                  </a:cubicBezTo>
                  <a:cubicBezTo>
                    <a:pt x="741" y="0"/>
                    <a:pt x="741" y="0"/>
                    <a:pt x="741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196308" y="8105776"/>
              <a:ext cx="10063527" cy="310354"/>
            </a:xfrm>
            <a:custGeom>
              <a:avLst/>
              <a:gdLst>
                <a:gd name="T0" fmla="*/ 0 w 738"/>
                <a:gd name="T1" fmla="*/ 0 h 23"/>
                <a:gd name="T2" fmla="*/ 737 w 738"/>
                <a:gd name="T3" fmla="*/ 0 h 23"/>
                <a:gd name="T4" fmla="*/ 737 w 738"/>
                <a:gd name="T5" fmla="*/ 19 h 23"/>
                <a:gd name="T6" fmla="*/ 729 w 738"/>
                <a:gd name="T7" fmla="*/ 21 h 23"/>
                <a:gd name="T8" fmla="*/ 7 w 738"/>
                <a:gd name="T9" fmla="*/ 21 h 23"/>
                <a:gd name="T10" fmla="*/ 0 w 738"/>
                <a:gd name="T11" fmla="*/ 19 h 23"/>
                <a:gd name="T12" fmla="*/ 0 w 73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23">
                  <a:moveTo>
                    <a:pt x="0" y="0"/>
                  </a:moveTo>
                  <a:cubicBezTo>
                    <a:pt x="737" y="0"/>
                    <a:pt x="737" y="0"/>
                    <a:pt x="737" y="0"/>
                  </a:cubicBezTo>
                  <a:cubicBezTo>
                    <a:pt x="737" y="19"/>
                    <a:pt x="737" y="19"/>
                    <a:pt x="737" y="19"/>
                  </a:cubicBezTo>
                  <a:cubicBezTo>
                    <a:pt x="737" y="19"/>
                    <a:pt x="738" y="22"/>
                    <a:pt x="729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0" y="23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6397740" y="8237963"/>
              <a:ext cx="367828" cy="45978"/>
            </a:xfrm>
            <a:custGeom>
              <a:avLst/>
              <a:gdLst>
                <a:gd name="T0" fmla="*/ 27 w 27"/>
                <a:gd name="T1" fmla="*/ 2 h 3"/>
                <a:gd name="T2" fmla="*/ 26 w 27"/>
                <a:gd name="T3" fmla="*/ 3 h 3"/>
                <a:gd name="T4" fmla="*/ 1 w 27"/>
                <a:gd name="T5" fmla="*/ 3 h 3"/>
                <a:gd name="T6" fmla="*/ 0 w 27"/>
                <a:gd name="T7" fmla="*/ 2 h 3"/>
                <a:gd name="T8" fmla="*/ 0 w 27"/>
                <a:gd name="T9" fmla="*/ 2 h 3"/>
                <a:gd name="T10" fmla="*/ 1 w 27"/>
                <a:gd name="T11" fmla="*/ 0 h 3"/>
                <a:gd name="T12" fmla="*/ 26 w 27"/>
                <a:gd name="T13" fmla="*/ 0 h 3"/>
                <a:gd name="T14" fmla="*/ 27 w 2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">
                  <a:moveTo>
                    <a:pt x="27" y="2"/>
                  </a:moveTo>
                  <a:cubicBezTo>
                    <a:pt x="27" y="2"/>
                    <a:pt x="27" y="3"/>
                    <a:pt x="2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1501038" y="8117270"/>
              <a:ext cx="1419583" cy="149429"/>
            </a:xfrm>
            <a:custGeom>
              <a:avLst/>
              <a:gdLst>
                <a:gd name="T0" fmla="*/ 2 w 104"/>
                <a:gd name="T1" fmla="*/ 0 h 11"/>
                <a:gd name="T2" fmla="*/ 9 w 104"/>
                <a:gd name="T3" fmla="*/ 10 h 11"/>
                <a:gd name="T4" fmla="*/ 94 w 104"/>
                <a:gd name="T5" fmla="*/ 10 h 11"/>
                <a:gd name="T6" fmla="*/ 102 w 104"/>
                <a:gd name="T7" fmla="*/ 0 h 11"/>
                <a:gd name="T8" fmla="*/ 2 w 10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">
                  <a:moveTo>
                    <a:pt x="2" y="0"/>
                  </a:moveTo>
                  <a:cubicBezTo>
                    <a:pt x="2" y="0"/>
                    <a:pt x="0" y="9"/>
                    <a:pt x="9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104" y="11"/>
                    <a:pt x="102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04176" y="1659232"/>
            <a:ext cx="2038038" cy="1186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latin typeface="+mj-lt"/>
              </a:rPr>
              <a:t>GABIMET</a:t>
            </a:r>
          </a:p>
          <a:p>
            <a:pPr>
              <a:lnSpc>
                <a:spcPct val="120000"/>
              </a:lnSpc>
            </a:pPr>
            <a:endParaRPr lang="en-US" sz="800" dirty="0">
              <a:latin typeface="+mj-lt"/>
            </a:endParaRPr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 err="1"/>
              <a:t>Paraqitet</a:t>
            </a:r>
            <a:r>
              <a:rPr lang="en-US" sz="800" dirty="0"/>
              <a:t> </a:t>
            </a:r>
            <a:r>
              <a:rPr lang="en-US" sz="800" dirty="0" err="1"/>
              <a:t>mesazhi</a:t>
            </a:r>
            <a:r>
              <a:rPr lang="en-US" sz="800" dirty="0"/>
              <a:t> I </a:t>
            </a:r>
            <a:r>
              <a:rPr lang="en-US" sz="800" dirty="0" err="1"/>
              <a:t>gabimit</a:t>
            </a:r>
            <a:r>
              <a:rPr lang="en-US" sz="800" dirty="0"/>
              <a:t> ne </a:t>
            </a:r>
            <a:r>
              <a:rPr lang="en-US" sz="800" dirty="0" err="1"/>
              <a:t>baze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errorit</a:t>
            </a:r>
            <a:r>
              <a:rPr lang="en-US" sz="800" dirty="0"/>
              <a:t> </a:t>
            </a:r>
            <a:r>
              <a:rPr lang="en-US" sz="800" dirty="0" err="1"/>
              <a:t>qe</a:t>
            </a:r>
            <a:r>
              <a:rPr lang="en-US" sz="800" dirty="0"/>
              <a:t> </a:t>
            </a:r>
            <a:r>
              <a:rPr lang="en-US" sz="800" dirty="0" err="1"/>
              <a:t>ndodh</a:t>
            </a:r>
            <a:r>
              <a:rPr lang="en-US" sz="800" dirty="0"/>
              <a:t> </a:t>
            </a:r>
            <a:r>
              <a:rPr lang="en-US" sz="800" dirty="0" err="1"/>
              <a:t>psh</a:t>
            </a:r>
            <a:r>
              <a:rPr lang="en-US" sz="800" dirty="0"/>
              <a:t> : </a:t>
            </a:r>
            <a:r>
              <a:rPr lang="en-US" sz="800" dirty="0" err="1"/>
              <a:t>mundohet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aksesohet</a:t>
            </a:r>
            <a:r>
              <a:rPr lang="en-US" sz="800" dirty="0"/>
              <a:t> </a:t>
            </a:r>
            <a:r>
              <a:rPr lang="en-US" sz="800" dirty="0" err="1"/>
              <a:t>paneli</a:t>
            </a:r>
            <a:r>
              <a:rPr lang="en-US" sz="800" dirty="0"/>
              <a:t> I admin, password </a:t>
            </a:r>
            <a:r>
              <a:rPr lang="en-US" sz="800" dirty="0" err="1"/>
              <a:t>fuuet</a:t>
            </a:r>
            <a:r>
              <a:rPr lang="en-US" sz="800" dirty="0"/>
              <a:t> </a:t>
            </a:r>
            <a:r>
              <a:rPr lang="en-US" sz="800" dirty="0" err="1"/>
              <a:t>gabim</a:t>
            </a:r>
            <a:r>
              <a:rPr lang="en-US" sz="800" dirty="0"/>
              <a:t>, email </a:t>
            </a:r>
            <a:r>
              <a:rPr lang="en-US" sz="800" dirty="0" err="1"/>
              <a:t>eksiston</a:t>
            </a:r>
            <a:r>
              <a:rPr lang="en-US" sz="800" dirty="0"/>
              <a:t> </a:t>
            </a:r>
            <a:r>
              <a:rPr lang="en-US" sz="800" dirty="0" err="1"/>
              <a:t>etj</a:t>
            </a:r>
            <a:endParaRPr lang="en-US" sz="900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5600" y="2089487"/>
            <a:ext cx="24557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err="1">
                <a:latin typeface="+mj-lt"/>
              </a:rPr>
              <a:t>Mesazhet</a:t>
            </a:r>
            <a:r>
              <a:rPr lang="en-US" sz="2400" b="1" dirty="0">
                <a:latin typeface="+mj-lt"/>
              </a:rPr>
              <a:t> e </a:t>
            </a:r>
          </a:p>
          <a:p>
            <a:r>
              <a:rPr lang="en-US" sz="2400" b="1" dirty="0">
                <a:latin typeface="+mj-lt"/>
              </a:rPr>
              <a:t>GABIMEVE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629400" y="1897391"/>
            <a:ext cx="0" cy="115347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dist="12700" dir="10800000" algn="t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9F081C4-DF61-496E-9A05-1A8CB27AA9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" r="3591" b="1290"/>
          <a:stretch/>
        </p:blipFill>
        <p:spPr>
          <a:xfrm>
            <a:off x="2412999" y="1148286"/>
            <a:ext cx="3967041" cy="24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997927"/>
            <a:ext cx="914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NDEFAQJA GRAFIKE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1" y="3553809"/>
            <a:ext cx="91438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ANA E ADMINISTRATORIT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74481-7834-4E51-AF56-3579095C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70434"/>
            <a:ext cx="30861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8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47" y="3168187"/>
            <a:ext cx="4691737" cy="1044395"/>
          </a:xfrm>
          <a:prstGeom prst="rect">
            <a:avLst/>
          </a:prstGeo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280315" y="1015167"/>
            <a:ext cx="4272883" cy="2897815"/>
          </a:xfrm>
          <a:custGeom>
            <a:avLst/>
            <a:gdLst>
              <a:gd name="T0" fmla="*/ 536 w 549"/>
              <a:gd name="T1" fmla="*/ 0 h 371"/>
              <a:gd name="T2" fmla="*/ 12 w 549"/>
              <a:gd name="T3" fmla="*/ 0 h 371"/>
              <a:gd name="T4" fmla="*/ 0 w 549"/>
              <a:gd name="T5" fmla="*/ 17 h 371"/>
              <a:gd name="T6" fmla="*/ 0 w 549"/>
              <a:gd name="T7" fmla="*/ 354 h 371"/>
              <a:gd name="T8" fmla="*/ 12 w 549"/>
              <a:gd name="T9" fmla="*/ 371 h 371"/>
              <a:gd name="T10" fmla="*/ 536 w 549"/>
              <a:gd name="T11" fmla="*/ 371 h 371"/>
              <a:gd name="T12" fmla="*/ 549 w 549"/>
              <a:gd name="T13" fmla="*/ 354 h 371"/>
              <a:gd name="T14" fmla="*/ 549 w 549"/>
              <a:gd name="T15" fmla="*/ 17 h 371"/>
              <a:gd name="T16" fmla="*/ 536 w 549"/>
              <a:gd name="T17" fmla="*/ 0 h 371"/>
              <a:gd name="T18" fmla="*/ 528 w 549"/>
              <a:gd name="T19" fmla="*/ 333 h 371"/>
              <a:gd name="T20" fmla="*/ 21 w 549"/>
              <a:gd name="T21" fmla="*/ 333 h 371"/>
              <a:gd name="T22" fmla="*/ 21 w 549"/>
              <a:gd name="T23" fmla="*/ 21 h 371"/>
              <a:gd name="T24" fmla="*/ 528 w 549"/>
              <a:gd name="T25" fmla="*/ 21 h 371"/>
              <a:gd name="T26" fmla="*/ 528 w 549"/>
              <a:gd name="T27" fmla="*/ 333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9" h="371">
                <a:moveTo>
                  <a:pt x="53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8"/>
                  <a:pt x="0" y="17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63"/>
                  <a:pt x="5" y="371"/>
                  <a:pt x="12" y="371"/>
                </a:cubicBezTo>
                <a:cubicBezTo>
                  <a:pt x="536" y="371"/>
                  <a:pt x="536" y="371"/>
                  <a:pt x="536" y="371"/>
                </a:cubicBezTo>
                <a:cubicBezTo>
                  <a:pt x="543" y="371"/>
                  <a:pt x="549" y="363"/>
                  <a:pt x="549" y="354"/>
                </a:cubicBezTo>
                <a:cubicBezTo>
                  <a:pt x="549" y="17"/>
                  <a:pt x="549" y="17"/>
                  <a:pt x="549" y="17"/>
                </a:cubicBezTo>
                <a:cubicBezTo>
                  <a:pt x="549" y="8"/>
                  <a:pt x="543" y="0"/>
                  <a:pt x="536" y="0"/>
                </a:cubicBezTo>
                <a:close/>
                <a:moveTo>
                  <a:pt x="528" y="333"/>
                </a:moveTo>
                <a:cubicBezTo>
                  <a:pt x="21" y="333"/>
                  <a:pt x="21" y="333"/>
                  <a:pt x="21" y="333"/>
                </a:cubicBezTo>
                <a:cubicBezTo>
                  <a:pt x="21" y="21"/>
                  <a:pt x="21" y="21"/>
                  <a:pt x="21" y="21"/>
                </a:cubicBezTo>
                <a:cubicBezTo>
                  <a:pt x="528" y="21"/>
                  <a:pt x="528" y="21"/>
                  <a:pt x="528" y="21"/>
                </a:cubicBezTo>
                <a:lnTo>
                  <a:pt x="528" y="3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94469" y="3758286"/>
            <a:ext cx="5785784" cy="255978"/>
            <a:chOff x="7127340" y="8105776"/>
            <a:chExt cx="10132495" cy="448289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127340" y="8306930"/>
              <a:ext cx="10103759" cy="247135"/>
            </a:xfrm>
            <a:custGeom>
              <a:avLst/>
              <a:gdLst>
                <a:gd name="T0" fmla="*/ 5 w 741"/>
                <a:gd name="T1" fmla="*/ 3 h 18"/>
                <a:gd name="T2" fmla="*/ 33 w 741"/>
                <a:gd name="T3" fmla="*/ 18 h 18"/>
                <a:gd name="T4" fmla="*/ 713 w 741"/>
                <a:gd name="T5" fmla="*/ 18 h 18"/>
                <a:gd name="T6" fmla="*/ 741 w 741"/>
                <a:gd name="T7" fmla="*/ 6 h 18"/>
                <a:gd name="T8" fmla="*/ 741 w 741"/>
                <a:gd name="T9" fmla="*/ 0 h 18"/>
                <a:gd name="T10" fmla="*/ 5 w 741"/>
                <a:gd name="T1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18">
                  <a:moveTo>
                    <a:pt x="5" y="3"/>
                  </a:moveTo>
                  <a:cubicBezTo>
                    <a:pt x="5" y="3"/>
                    <a:pt x="0" y="11"/>
                    <a:pt x="33" y="18"/>
                  </a:cubicBezTo>
                  <a:cubicBezTo>
                    <a:pt x="713" y="18"/>
                    <a:pt x="713" y="18"/>
                    <a:pt x="713" y="18"/>
                  </a:cubicBezTo>
                  <a:cubicBezTo>
                    <a:pt x="713" y="18"/>
                    <a:pt x="735" y="17"/>
                    <a:pt x="741" y="6"/>
                  </a:cubicBezTo>
                  <a:cubicBezTo>
                    <a:pt x="741" y="0"/>
                    <a:pt x="741" y="0"/>
                    <a:pt x="741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196308" y="8105776"/>
              <a:ext cx="10063527" cy="310354"/>
            </a:xfrm>
            <a:custGeom>
              <a:avLst/>
              <a:gdLst>
                <a:gd name="T0" fmla="*/ 0 w 738"/>
                <a:gd name="T1" fmla="*/ 0 h 23"/>
                <a:gd name="T2" fmla="*/ 737 w 738"/>
                <a:gd name="T3" fmla="*/ 0 h 23"/>
                <a:gd name="T4" fmla="*/ 737 w 738"/>
                <a:gd name="T5" fmla="*/ 19 h 23"/>
                <a:gd name="T6" fmla="*/ 729 w 738"/>
                <a:gd name="T7" fmla="*/ 21 h 23"/>
                <a:gd name="T8" fmla="*/ 7 w 738"/>
                <a:gd name="T9" fmla="*/ 21 h 23"/>
                <a:gd name="T10" fmla="*/ 0 w 738"/>
                <a:gd name="T11" fmla="*/ 19 h 23"/>
                <a:gd name="T12" fmla="*/ 0 w 73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23">
                  <a:moveTo>
                    <a:pt x="0" y="0"/>
                  </a:moveTo>
                  <a:cubicBezTo>
                    <a:pt x="737" y="0"/>
                    <a:pt x="737" y="0"/>
                    <a:pt x="737" y="0"/>
                  </a:cubicBezTo>
                  <a:cubicBezTo>
                    <a:pt x="737" y="19"/>
                    <a:pt x="737" y="19"/>
                    <a:pt x="737" y="19"/>
                  </a:cubicBezTo>
                  <a:cubicBezTo>
                    <a:pt x="737" y="19"/>
                    <a:pt x="738" y="22"/>
                    <a:pt x="729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0" y="23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6397740" y="8237963"/>
              <a:ext cx="367828" cy="45978"/>
            </a:xfrm>
            <a:custGeom>
              <a:avLst/>
              <a:gdLst>
                <a:gd name="T0" fmla="*/ 27 w 27"/>
                <a:gd name="T1" fmla="*/ 2 h 3"/>
                <a:gd name="T2" fmla="*/ 26 w 27"/>
                <a:gd name="T3" fmla="*/ 3 h 3"/>
                <a:gd name="T4" fmla="*/ 1 w 27"/>
                <a:gd name="T5" fmla="*/ 3 h 3"/>
                <a:gd name="T6" fmla="*/ 0 w 27"/>
                <a:gd name="T7" fmla="*/ 2 h 3"/>
                <a:gd name="T8" fmla="*/ 0 w 27"/>
                <a:gd name="T9" fmla="*/ 2 h 3"/>
                <a:gd name="T10" fmla="*/ 1 w 27"/>
                <a:gd name="T11" fmla="*/ 0 h 3"/>
                <a:gd name="T12" fmla="*/ 26 w 27"/>
                <a:gd name="T13" fmla="*/ 0 h 3"/>
                <a:gd name="T14" fmla="*/ 27 w 2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">
                  <a:moveTo>
                    <a:pt x="27" y="2"/>
                  </a:moveTo>
                  <a:cubicBezTo>
                    <a:pt x="27" y="2"/>
                    <a:pt x="27" y="3"/>
                    <a:pt x="2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1501038" y="8117270"/>
              <a:ext cx="1419583" cy="149429"/>
            </a:xfrm>
            <a:custGeom>
              <a:avLst/>
              <a:gdLst>
                <a:gd name="T0" fmla="*/ 2 w 104"/>
                <a:gd name="T1" fmla="*/ 0 h 11"/>
                <a:gd name="T2" fmla="*/ 9 w 104"/>
                <a:gd name="T3" fmla="*/ 10 h 11"/>
                <a:gd name="T4" fmla="*/ 94 w 104"/>
                <a:gd name="T5" fmla="*/ 10 h 11"/>
                <a:gd name="T6" fmla="*/ 102 w 104"/>
                <a:gd name="T7" fmla="*/ 0 h 11"/>
                <a:gd name="T8" fmla="*/ 2 w 10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">
                  <a:moveTo>
                    <a:pt x="2" y="0"/>
                  </a:moveTo>
                  <a:cubicBezTo>
                    <a:pt x="2" y="0"/>
                    <a:pt x="0" y="9"/>
                    <a:pt x="9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104" y="11"/>
                    <a:pt x="102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94862" y="1183237"/>
            <a:ext cx="2038038" cy="243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latin typeface="+mj-lt"/>
              </a:rPr>
              <a:t>Navigation bar</a:t>
            </a:r>
          </a:p>
          <a:p>
            <a:pPr>
              <a:lnSpc>
                <a:spcPct val="120000"/>
              </a:lnSpc>
            </a:pPr>
            <a:endParaRPr lang="en-US" sz="8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800" dirty="0">
                <a:latin typeface="+mj-lt"/>
              </a:rPr>
              <a:t>Admin </a:t>
            </a:r>
            <a:r>
              <a:rPr lang="en-US" sz="800" dirty="0" err="1">
                <a:latin typeface="+mj-lt"/>
              </a:rPr>
              <a:t>mund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te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shkoje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tek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Profil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im</a:t>
            </a:r>
            <a:r>
              <a:rPr lang="en-US" sz="800" dirty="0">
                <a:latin typeface="+mj-lt"/>
              </a:rPr>
              <a:t>, </a:t>
            </a:r>
            <a:r>
              <a:rPr lang="en-US" sz="800" dirty="0" err="1">
                <a:latin typeface="+mj-lt"/>
              </a:rPr>
              <a:t>dhe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gjithashtu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mund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te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beje</a:t>
            </a:r>
            <a:r>
              <a:rPr lang="en-US" sz="800" dirty="0">
                <a:latin typeface="+mj-lt"/>
              </a:rPr>
              <a:t> log out</a:t>
            </a:r>
          </a:p>
          <a:p>
            <a:pPr>
              <a:lnSpc>
                <a:spcPct val="120000"/>
              </a:lnSpc>
            </a:pPr>
            <a:endParaRPr lang="en-US" sz="9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050" b="1" dirty="0" err="1"/>
              <a:t>Permbajtja</a:t>
            </a:r>
            <a:r>
              <a:rPr lang="en-US" sz="1050" b="1" dirty="0"/>
              <a:t> e DASHBOARD</a:t>
            </a:r>
            <a:endParaRPr lang="en-US" sz="750" i="1" dirty="0"/>
          </a:p>
          <a:p>
            <a:pPr>
              <a:lnSpc>
                <a:spcPct val="120000"/>
              </a:lnSpc>
            </a:pPr>
            <a:r>
              <a:rPr lang="en-US" sz="800" dirty="0" err="1"/>
              <a:t>Mund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shtohet</a:t>
            </a:r>
            <a:r>
              <a:rPr lang="en-US" sz="800" dirty="0"/>
              <a:t> </a:t>
            </a:r>
            <a:r>
              <a:rPr lang="en-US" sz="800" dirty="0" err="1"/>
              <a:t>produkt</a:t>
            </a:r>
            <a:r>
              <a:rPr lang="en-US" sz="800" dirty="0"/>
              <a:t> I </a:t>
            </a:r>
            <a:r>
              <a:rPr lang="en-US" sz="800" dirty="0" err="1"/>
              <a:t>ri</a:t>
            </a:r>
            <a:endParaRPr lang="en-US" sz="800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/>
              <a:t>Ne </a:t>
            </a:r>
            <a:r>
              <a:rPr lang="en-US" sz="800" dirty="0" err="1"/>
              <a:t>kete</a:t>
            </a:r>
            <a:r>
              <a:rPr lang="en-US" sz="800" dirty="0"/>
              <a:t> </a:t>
            </a:r>
            <a:r>
              <a:rPr lang="en-US" sz="800" dirty="0" err="1"/>
              <a:t>faqe</a:t>
            </a:r>
            <a:r>
              <a:rPr lang="en-US" sz="800" dirty="0"/>
              <a:t> </a:t>
            </a:r>
            <a:r>
              <a:rPr lang="en-US" sz="800" dirty="0" err="1"/>
              <a:t>paraqiten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dhena</a:t>
            </a:r>
            <a:r>
              <a:rPr lang="en-US" sz="800" dirty="0"/>
              <a:t> </a:t>
            </a:r>
            <a:r>
              <a:rPr lang="en-US" sz="800" dirty="0" err="1"/>
              <a:t>nga</a:t>
            </a:r>
            <a:r>
              <a:rPr lang="en-US" sz="800" dirty="0"/>
              <a:t> </a:t>
            </a:r>
            <a:r>
              <a:rPr lang="en-US" sz="800" dirty="0" err="1"/>
              <a:t>databaza</a:t>
            </a:r>
            <a:r>
              <a:rPr lang="en-US" sz="800" dirty="0"/>
              <a:t> </a:t>
            </a:r>
            <a:r>
              <a:rPr lang="en-US" sz="800" dirty="0" err="1"/>
              <a:t>mbi</a:t>
            </a:r>
            <a:r>
              <a:rPr lang="en-US" sz="800" dirty="0"/>
              <a:t>, KLIENTET, POROSITE E KRYERA </a:t>
            </a:r>
            <a:r>
              <a:rPr lang="en-US" sz="800" dirty="0" err="1"/>
              <a:t>dhe</a:t>
            </a:r>
            <a:r>
              <a:rPr lang="en-US" sz="800" dirty="0"/>
              <a:t> PRODUKTET e </a:t>
            </a:r>
            <a:r>
              <a:rPr lang="en-US" sz="800" dirty="0" err="1"/>
              <a:t>dyqanit</a:t>
            </a:r>
            <a:endParaRPr lang="en-US" sz="800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/>
              <a:t>Tek </a:t>
            </a:r>
            <a:r>
              <a:rPr lang="en-US" sz="800" dirty="0" err="1"/>
              <a:t>tabela</a:t>
            </a:r>
            <a:r>
              <a:rPr lang="en-US" sz="800" dirty="0"/>
              <a:t> e </a:t>
            </a:r>
            <a:r>
              <a:rPr lang="en-US" sz="800" dirty="0" err="1"/>
              <a:t>produkteve</a:t>
            </a:r>
            <a:r>
              <a:rPr lang="en-US" sz="800" dirty="0"/>
              <a:t> </a:t>
            </a:r>
            <a:r>
              <a:rPr lang="en-US" sz="800" dirty="0" err="1"/>
              <a:t>Administratori</a:t>
            </a:r>
            <a:r>
              <a:rPr lang="en-US" sz="800" dirty="0"/>
              <a:t> </a:t>
            </a:r>
            <a:r>
              <a:rPr lang="en-US" sz="800" dirty="0" err="1"/>
              <a:t>mund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modifikoje</a:t>
            </a:r>
            <a:r>
              <a:rPr lang="en-US" sz="800" dirty="0"/>
              <a:t> </a:t>
            </a:r>
            <a:r>
              <a:rPr lang="en-US" sz="800" dirty="0" err="1"/>
              <a:t>ose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fshije</a:t>
            </a:r>
            <a:r>
              <a:rPr lang="en-US" sz="800" dirty="0"/>
              <a:t> </a:t>
            </a:r>
            <a:r>
              <a:rPr lang="en-US" sz="800" dirty="0" err="1"/>
              <a:t>rekordet</a:t>
            </a:r>
            <a:endParaRPr lang="en-US" sz="800" dirty="0"/>
          </a:p>
          <a:p>
            <a:endParaRPr lang="en-US" sz="900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5600" y="2089487"/>
            <a:ext cx="24557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latin typeface="+mj-lt"/>
              </a:rPr>
              <a:t>Dashboard I </a:t>
            </a:r>
          </a:p>
          <a:p>
            <a:r>
              <a:rPr lang="en-US" sz="2400" b="1" dirty="0">
                <a:latin typeface="+mj-lt"/>
              </a:rPr>
              <a:t>Admin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629400" y="1897391"/>
            <a:ext cx="0" cy="115347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dist="12700" dir="10800000" algn="t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15173E-A02F-42BB-A3ED-1E85A734A5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841" y="1129236"/>
            <a:ext cx="4147830" cy="25455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B3E18A-3C79-4929-B42A-DAA15E0011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99" y="1129236"/>
            <a:ext cx="4147830" cy="255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5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47" y="3168187"/>
            <a:ext cx="4691737" cy="1044395"/>
          </a:xfrm>
          <a:prstGeom prst="rect">
            <a:avLst/>
          </a:prstGeo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280315" y="1015167"/>
            <a:ext cx="4272883" cy="2897815"/>
          </a:xfrm>
          <a:custGeom>
            <a:avLst/>
            <a:gdLst>
              <a:gd name="T0" fmla="*/ 536 w 549"/>
              <a:gd name="T1" fmla="*/ 0 h 371"/>
              <a:gd name="T2" fmla="*/ 12 w 549"/>
              <a:gd name="T3" fmla="*/ 0 h 371"/>
              <a:gd name="T4" fmla="*/ 0 w 549"/>
              <a:gd name="T5" fmla="*/ 17 h 371"/>
              <a:gd name="T6" fmla="*/ 0 w 549"/>
              <a:gd name="T7" fmla="*/ 354 h 371"/>
              <a:gd name="T8" fmla="*/ 12 w 549"/>
              <a:gd name="T9" fmla="*/ 371 h 371"/>
              <a:gd name="T10" fmla="*/ 536 w 549"/>
              <a:gd name="T11" fmla="*/ 371 h 371"/>
              <a:gd name="T12" fmla="*/ 549 w 549"/>
              <a:gd name="T13" fmla="*/ 354 h 371"/>
              <a:gd name="T14" fmla="*/ 549 w 549"/>
              <a:gd name="T15" fmla="*/ 17 h 371"/>
              <a:gd name="T16" fmla="*/ 536 w 549"/>
              <a:gd name="T17" fmla="*/ 0 h 371"/>
              <a:gd name="T18" fmla="*/ 528 w 549"/>
              <a:gd name="T19" fmla="*/ 333 h 371"/>
              <a:gd name="T20" fmla="*/ 21 w 549"/>
              <a:gd name="T21" fmla="*/ 333 h 371"/>
              <a:gd name="T22" fmla="*/ 21 w 549"/>
              <a:gd name="T23" fmla="*/ 21 h 371"/>
              <a:gd name="T24" fmla="*/ 528 w 549"/>
              <a:gd name="T25" fmla="*/ 21 h 371"/>
              <a:gd name="T26" fmla="*/ 528 w 549"/>
              <a:gd name="T27" fmla="*/ 333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9" h="371">
                <a:moveTo>
                  <a:pt x="53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8"/>
                  <a:pt x="0" y="17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63"/>
                  <a:pt x="5" y="371"/>
                  <a:pt x="12" y="371"/>
                </a:cubicBezTo>
                <a:cubicBezTo>
                  <a:pt x="536" y="371"/>
                  <a:pt x="536" y="371"/>
                  <a:pt x="536" y="371"/>
                </a:cubicBezTo>
                <a:cubicBezTo>
                  <a:pt x="543" y="371"/>
                  <a:pt x="549" y="363"/>
                  <a:pt x="549" y="354"/>
                </a:cubicBezTo>
                <a:cubicBezTo>
                  <a:pt x="549" y="17"/>
                  <a:pt x="549" y="17"/>
                  <a:pt x="549" y="17"/>
                </a:cubicBezTo>
                <a:cubicBezTo>
                  <a:pt x="549" y="8"/>
                  <a:pt x="543" y="0"/>
                  <a:pt x="536" y="0"/>
                </a:cubicBezTo>
                <a:close/>
                <a:moveTo>
                  <a:pt x="528" y="333"/>
                </a:moveTo>
                <a:cubicBezTo>
                  <a:pt x="21" y="333"/>
                  <a:pt x="21" y="333"/>
                  <a:pt x="21" y="333"/>
                </a:cubicBezTo>
                <a:cubicBezTo>
                  <a:pt x="21" y="21"/>
                  <a:pt x="21" y="21"/>
                  <a:pt x="21" y="21"/>
                </a:cubicBezTo>
                <a:cubicBezTo>
                  <a:pt x="528" y="21"/>
                  <a:pt x="528" y="21"/>
                  <a:pt x="528" y="21"/>
                </a:cubicBezTo>
                <a:lnTo>
                  <a:pt x="528" y="3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94469" y="3758286"/>
            <a:ext cx="5785784" cy="255978"/>
            <a:chOff x="7127340" y="8105776"/>
            <a:chExt cx="10132495" cy="448289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127340" y="8306930"/>
              <a:ext cx="10103759" cy="247135"/>
            </a:xfrm>
            <a:custGeom>
              <a:avLst/>
              <a:gdLst>
                <a:gd name="T0" fmla="*/ 5 w 741"/>
                <a:gd name="T1" fmla="*/ 3 h 18"/>
                <a:gd name="T2" fmla="*/ 33 w 741"/>
                <a:gd name="T3" fmla="*/ 18 h 18"/>
                <a:gd name="T4" fmla="*/ 713 w 741"/>
                <a:gd name="T5" fmla="*/ 18 h 18"/>
                <a:gd name="T6" fmla="*/ 741 w 741"/>
                <a:gd name="T7" fmla="*/ 6 h 18"/>
                <a:gd name="T8" fmla="*/ 741 w 741"/>
                <a:gd name="T9" fmla="*/ 0 h 18"/>
                <a:gd name="T10" fmla="*/ 5 w 741"/>
                <a:gd name="T1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18">
                  <a:moveTo>
                    <a:pt x="5" y="3"/>
                  </a:moveTo>
                  <a:cubicBezTo>
                    <a:pt x="5" y="3"/>
                    <a:pt x="0" y="11"/>
                    <a:pt x="33" y="18"/>
                  </a:cubicBezTo>
                  <a:cubicBezTo>
                    <a:pt x="713" y="18"/>
                    <a:pt x="713" y="18"/>
                    <a:pt x="713" y="18"/>
                  </a:cubicBezTo>
                  <a:cubicBezTo>
                    <a:pt x="713" y="18"/>
                    <a:pt x="735" y="17"/>
                    <a:pt x="741" y="6"/>
                  </a:cubicBezTo>
                  <a:cubicBezTo>
                    <a:pt x="741" y="0"/>
                    <a:pt x="741" y="0"/>
                    <a:pt x="741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196308" y="8105776"/>
              <a:ext cx="10063527" cy="310354"/>
            </a:xfrm>
            <a:custGeom>
              <a:avLst/>
              <a:gdLst>
                <a:gd name="T0" fmla="*/ 0 w 738"/>
                <a:gd name="T1" fmla="*/ 0 h 23"/>
                <a:gd name="T2" fmla="*/ 737 w 738"/>
                <a:gd name="T3" fmla="*/ 0 h 23"/>
                <a:gd name="T4" fmla="*/ 737 w 738"/>
                <a:gd name="T5" fmla="*/ 19 h 23"/>
                <a:gd name="T6" fmla="*/ 729 w 738"/>
                <a:gd name="T7" fmla="*/ 21 h 23"/>
                <a:gd name="T8" fmla="*/ 7 w 738"/>
                <a:gd name="T9" fmla="*/ 21 h 23"/>
                <a:gd name="T10" fmla="*/ 0 w 738"/>
                <a:gd name="T11" fmla="*/ 19 h 23"/>
                <a:gd name="T12" fmla="*/ 0 w 73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23">
                  <a:moveTo>
                    <a:pt x="0" y="0"/>
                  </a:moveTo>
                  <a:cubicBezTo>
                    <a:pt x="737" y="0"/>
                    <a:pt x="737" y="0"/>
                    <a:pt x="737" y="0"/>
                  </a:cubicBezTo>
                  <a:cubicBezTo>
                    <a:pt x="737" y="19"/>
                    <a:pt x="737" y="19"/>
                    <a:pt x="737" y="19"/>
                  </a:cubicBezTo>
                  <a:cubicBezTo>
                    <a:pt x="737" y="19"/>
                    <a:pt x="738" y="22"/>
                    <a:pt x="729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0" y="23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6397740" y="8237963"/>
              <a:ext cx="367828" cy="45978"/>
            </a:xfrm>
            <a:custGeom>
              <a:avLst/>
              <a:gdLst>
                <a:gd name="T0" fmla="*/ 27 w 27"/>
                <a:gd name="T1" fmla="*/ 2 h 3"/>
                <a:gd name="T2" fmla="*/ 26 w 27"/>
                <a:gd name="T3" fmla="*/ 3 h 3"/>
                <a:gd name="T4" fmla="*/ 1 w 27"/>
                <a:gd name="T5" fmla="*/ 3 h 3"/>
                <a:gd name="T6" fmla="*/ 0 w 27"/>
                <a:gd name="T7" fmla="*/ 2 h 3"/>
                <a:gd name="T8" fmla="*/ 0 w 27"/>
                <a:gd name="T9" fmla="*/ 2 h 3"/>
                <a:gd name="T10" fmla="*/ 1 w 27"/>
                <a:gd name="T11" fmla="*/ 0 h 3"/>
                <a:gd name="T12" fmla="*/ 26 w 27"/>
                <a:gd name="T13" fmla="*/ 0 h 3"/>
                <a:gd name="T14" fmla="*/ 27 w 2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">
                  <a:moveTo>
                    <a:pt x="27" y="2"/>
                  </a:moveTo>
                  <a:cubicBezTo>
                    <a:pt x="27" y="2"/>
                    <a:pt x="27" y="3"/>
                    <a:pt x="2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1501038" y="8117270"/>
              <a:ext cx="1419583" cy="149429"/>
            </a:xfrm>
            <a:custGeom>
              <a:avLst/>
              <a:gdLst>
                <a:gd name="T0" fmla="*/ 2 w 104"/>
                <a:gd name="T1" fmla="*/ 0 h 11"/>
                <a:gd name="T2" fmla="*/ 9 w 104"/>
                <a:gd name="T3" fmla="*/ 10 h 11"/>
                <a:gd name="T4" fmla="*/ 94 w 104"/>
                <a:gd name="T5" fmla="*/ 10 h 11"/>
                <a:gd name="T6" fmla="*/ 102 w 104"/>
                <a:gd name="T7" fmla="*/ 0 h 11"/>
                <a:gd name="T8" fmla="*/ 2 w 10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">
                  <a:moveTo>
                    <a:pt x="2" y="0"/>
                  </a:moveTo>
                  <a:cubicBezTo>
                    <a:pt x="2" y="0"/>
                    <a:pt x="0" y="9"/>
                    <a:pt x="9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104" y="11"/>
                    <a:pt x="102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2276" y="1793774"/>
            <a:ext cx="2038038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b="1" dirty="0" err="1"/>
              <a:t>Shtimi</a:t>
            </a:r>
            <a:r>
              <a:rPr lang="en-US" sz="1050" b="1" dirty="0"/>
              <a:t> </a:t>
            </a:r>
            <a:r>
              <a:rPr lang="en-US" sz="1050" b="1" dirty="0" err="1"/>
              <a:t>i</a:t>
            </a:r>
            <a:r>
              <a:rPr lang="en-US" sz="1050" b="1" dirty="0"/>
              <a:t> </a:t>
            </a:r>
            <a:r>
              <a:rPr lang="en-US" sz="1050" b="1" dirty="0" err="1"/>
              <a:t>produktit</a:t>
            </a:r>
            <a:endParaRPr lang="en-US" sz="750" i="1" dirty="0"/>
          </a:p>
          <a:p>
            <a:pPr>
              <a:lnSpc>
                <a:spcPct val="120000"/>
              </a:lnSpc>
            </a:pPr>
            <a:r>
              <a:rPr lang="en-US" sz="800" dirty="0" err="1"/>
              <a:t>Mund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shtohet</a:t>
            </a:r>
            <a:r>
              <a:rPr lang="en-US" sz="800" dirty="0"/>
              <a:t> </a:t>
            </a:r>
            <a:r>
              <a:rPr lang="en-US" sz="800" dirty="0" err="1"/>
              <a:t>produkt</a:t>
            </a:r>
            <a:r>
              <a:rPr lang="en-US" sz="800" dirty="0"/>
              <a:t> </a:t>
            </a:r>
            <a:r>
              <a:rPr lang="en-US" sz="800" dirty="0" err="1"/>
              <a:t>i</a:t>
            </a:r>
            <a:r>
              <a:rPr lang="en-US" sz="800" dirty="0"/>
              <a:t> </a:t>
            </a:r>
            <a:r>
              <a:rPr lang="en-US" sz="800" dirty="0" err="1"/>
              <a:t>ri</a:t>
            </a:r>
            <a:endParaRPr lang="en-US" sz="800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/>
              <a:t>Ketu </a:t>
            </a:r>
            <a:r>
              <a:rPr lang="en-US" sz="800" dirty="0" err="1"/>
              <a:t>plotesohen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dhenat</a:t>
            </a:r>
            <a:r>
              <a:rPr lang="en-US" sz="800" dirty="0"/>
              <a:t>(e </a:t>
            </a:r>
            <a:r>
              <a:rPr lang="en-US" sz="800" dirty="0" err="1"/>
              <a:t>kerkuara</a:t>
            </a:r>
            <a:r>
              <a:rPr lang="en-US" sz="800" dirty="0"/>
              <a:t>) e </a:t>
            </a:r>
            <a:r>
              <a:rPr lang="en-US" sz="800" dirty="0" err="1"/>
              <a:t>produktit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ri</a:t>
            </a:r>
            <a:r>
              <a:rPr lang="en-US" sz="800" dirty="0"/>
              <a:t> </a:t>
            </a:r>
            <a:r>
              <a:rPr lang="en-US" sz="800" dirty="0" err="1"/>
              <a:t>si</a:t>
            </a:r>
            <a:r>
              <a:rPr lang="en-US" sz="8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800" dirty="0" err="1"/>
              <a:t>Emertimi</a:t>
            </a:r>
            <a:r>
              <a:rPr lang="en-US" sz="800" dirty="0"/>
              <a:t>, </a:t>
            </a:r>
            <a:r>
              <a:rPr lang="en-US" sz="800" dirty="0" err="1"/>
              <a:t>pershkrimi</a:t>
            </a:r>
            <a:r>
              <a:rPr lang="en-US" sz="800" dirty="0"/>
              <a:t>, </a:t>
            </a:r>
            <a:r>
              <a:rPr lang="en-US" sz="800" dirty="0" err="1"/>
              <a:t>cmimi</a:t>
            </a:r>
            <a:r>
              <a:rPr lang="en-US" sz="800" dirty="0"/>
              <a:t>, </a:t>
            </a:r>
            <a:r>
              <a:rPr lang="en-US" sz="800" dirty="0" err="1"/>
              <a:t>imazhi</a:t>
            </a:r>
            <a:r>
              <a:rPr lang="en-US" sz="800" dirty="0"/>
              <a:t> </a:t>
            </a:r>
            <a:r>
              <a:rPr lang="en-US" sz="800" dirty="0" err="1"/>
              <a:t>etj</a:t>
            </a:r>
            <a:endParaRPr lang="en-US" sz="800" dirty="0"/>
          </a:p>
          <a:p>
            <a:endParaRPr lang="en-US" sz="900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5600" y="2089487"/>
            <a:ext cx="24557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err="1">
                <a:latin typeface="+mj-lt"/>
              </a:rPr>
              <a:t>Shtimi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i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Produktit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te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ri</a:t>
            </a:r>
            <a:endParaRPr lang="en-US" sz="2400" b="1" dirty="0">
              <a:solidFill>
                <a:srgbClr val="7030A0"/>
              </a:solidFill>
              <a:latin typeface="+mj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629400" y="1897391"/>
            <a:ext cx="0" cy="115347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dist="12700" dir="10800000" algn="t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15173E-A02F-42BB-A3ED-1E85A734A5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841" y="1129236"/>
            <a:ext cx="4147830" cy="25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08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47" y="3168187"/>
            <a:ext cx="4691737" cy="1044395"/>
          </a:xfrm>
          <a:prstGeom prst="rect">
            <a:avLst/>
          </a:prstGeo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280315" y="1015167"/>
            <a:ext cx="4272883" cy="2897815"/>
          </a:xfrm>
          <a:custGeom>
            <a:avLst/>
            <a:gdLst>
              <a:gd name="T0" fmla="*/ 536 w 549"/>
              <a:gd name="T1" fmla="*/ 0 h 371"/>
              <a:gd name="T2" fmla="*/ 12 w 549"/>
              <a:gd name="T3" fmla="*/ 0 h 371"/>
              <a:gd name="T4" fmla="*/ 0 w 549"/>
              <a:gd name="T5" fmla="*/ 17 h 371"/>
              <a:gd name="T6" fmla="*/ 0 w 549"/>
              <a:gd name="T7" fmla="*/ 354 h 371"/>
              <a:gd name="T8" fmla="*/ 12 w 549"/>
              <a:gd name="T9" fmla="*/ 371 h 371"/>
              <a:gd name="T10" fmla="*/ 536 w 549"/>
              <a:gd name="T11" fmla="*/ 371 h 371"/>
              <a:gd name="T12" fmla="*/ 549 w 549"/>
              <a:gd name="T13" fmla="*/ 354 h 371"/>
              <a:gd name="T14" fmla="*/ 549 w 549"/>
              <a:gd name="T15" fmla="*/ 17 h 371"/>
              <a:gd name="T16" fmla="*/ 536 w 549"/>
              <a:gd name="T17" fmla="*/ 0 h 371"/>
              <a:gd name="T18" fmla="*/ 528 w 549"/>
              <a:gd name="T19" fmla="*/ 333 h 371"/>
              <a:gd name="T20" fmla="*/ 21 w 549"/>
              <a:gd name="T21" fmla="*/ 333 h 371"/>
              <a:gd name="T22" fmla="*/ 21 w 549"/>
              <a:gd name="T23" fmla="*/ 21 h 371"/>
              <a:gd name="T24" fmla="*/ 528 w 549"/>
              <a:gd name="T25" fmla="*/ 21 h 371"/>
              <a:gd name="T26" fmla="*/ 528 w 549"/>
              <a:gd name="T27" fmla="*/ 333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9" h="371">
                <a:moveTo>
                  <a:pt x="53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8"/>
                  <a:pt x="0" y="17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63"/>
                  <a:pt x="5" y="371"/>
                  <a:pt x="12" y="371"/>
                </a:cubicBezTo>
                <a:cubicBezTo>
                  <a:pt x="536" y="371"/>
                  <a:pt x="536" y="371"/>
                  <a:pt x="536" y="371"/>
                </a:cubicBezTo>
                <a:cubicBezTo>
                  <a:pt x="543" y="371"/>
                  <a:pt x="549" y="363"/>
                  <a:pt x="549" y="354"/>
                </a:cubicBezTo>
                <a:cubicBezTo>
                  <a:pt x="549" y="17"/>
                  <a:pt x="549" y="17"/>
                  <a:pt x="549" y="17"/>
                </a:cubicBezTo>
                <a:cubicBezTo>
                  <a:pt x="549" y="8"/>
                  <a:pt x="543" y="0"/>
                  <a:pt x="536" y="0"/>
                </a:cubicBezTo>
                <a:close/>
                <a:moveTo>
                  <a:pt x="528" y="333"/>
                </a:moveTo>
                <a:cubicBezTo>
                  <a:pt x="21" y="333"/>
                  <a:pt x="21" y="333"/>
                  <a:pt x="21" y="333"/>
                </a:cubicBezTo>
                <a:cubicBezTo>
                  <a:pt x="21" y="21"/>
                  <a:pt x="21" y="21"/>
                  <a:pt x="21" y="21"/>
                </a:cubicBezTo>
                <a:cubicBezTo>
                  <a:pt x="528" y="21"/>
                  <a:pt x="528" y="21"/>
                  <a:pt x="528" y="21"/>
                </a:cubicBezTo>
                <a:lnTo>
                  <a:pt x="528" y="3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94469" y="3758286"/>
            <a:ext cx="5785784" cy="255978"/>
            <a:chOff x="7127340" y="8105776"/>
            <a:chExt cx="10132495" cy="448289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127340" y="8306930"/>
              <a:ext cx="10103759" cy="247135"/>
            </a:xfrm>
            <a:custGeom>
              <a:avLst/>
              <a:gdLst>
                <a:gd name="T0" fmla="*/ 5 w 741"/>
                <a:gd name="T1" fmla="*/ 3 h 18"/>
                <a:gd name="T2" fmla="*/ 33 w 741"/>
                <a:gd name="T3" fmla="*/ 18 h 18"/>
                <a:gd name="T4" fmla="*/ 713 w 741"/>
                <a:gd name="T5" fmla="*/ 18 h 18"/>
                <a:gd name="T6" fmla="*/ 741 w 741"/>
                <a:gd name="T7" fmla="*/ 6 h 18"/>
                <a:gd name="T8" fmla="*/ 741 w 741"/>
                <a:gd name="T9" fmla="*/ 0 h 18"/>
                <a:gd name="T10" fmla="*/ 5 w 741"/>
                <a:gd name="T1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18">
                  <a:moveTo>
                    <a:pt x="5" y="3"/>
                  </a:moveTo>
                  <a:cubicBezTo>
                    <a:pt x="5" y="3"/>
                    <a:pt x="0" y="11"/>
                    <a:pt x="33" y="18"/>
                  </a:cubicBezTo>
                  <a:cubicBezTo>
                    <a:pt x="713" y="18"/>
                    <a:pt x="713" y="18"/>
                    <a:pt x="713" y="18"/>
                  </a:cubicBezTo>
                  <a:cubicBezTo>
                    <a:pt x="713" y="18"/>
                    <a:pt x="735" y="17"/>
                    <a:pt x="741" y="6"/>
                  </a:cubicBezTo>
                  <a:cubicBezTo>
                    <a:pt x="741" y="0"/>
                    <a:pt x="741" y="0"/>
                    <a:pt x="741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196308" y="8105776"/>
              <a:ext cx="10063527" cy="310354"/>
            </a:xfrm>
            <a:custGeom>
              <a:avLst/>
              <a:gdLst>
                <a:gd name="T0" fmla="*/ 0 w 738"/>
                <a:gd name="T1" fmla="*/ 0 h 23"/>
                <a:gd name="T2" fmla="*/ 737 w 738"/>
                <a:gd name="T3" fmla="*/ 0 h 23"/>
                <a:gd name="T4" fmla="*/ 737 w 738"/>
                <a:gd name="T5" fmla="*/ 19 h 23"/>
                <a:gd name="T6" fmla="*/ 729 w 738"/>
                <a:gd name="T7" fmla="*/ 21 h 23"/>
                <a:gd name="T8" fmla="*/ 7 w 738"/>
                <a:gd name="T9" fmla="*/ 21 h 23"/>
                <a:gd name="T10" fmla="*/ 0 w 738"/>
                <a:gd name="T11" fmla="*/ 19 h 23"/>
                <a:gd name="T12" fmla="*/ 0 w 73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23">
                  <a:moveTo>
                    <a:pt x="0" y="0"/>
                  </a:moveTo>
                  <a:cubicBezTo>
                    <a:pt x="737" y="0"/>
                    <a:pt x="737" y="0"/>
                    <a:pt x="737" y="0"/>
                  </a:cubicBezTo>
                  <a:cubicBezTo>
                    <a:pt x="737" y="19"/>
                    <a:pt x="737" y="19"/>
                    <a:pt x="737" y="19"/>
                  </a:cubicBezTo>
                  <a:cubicBezTo>
                    <a:pt x="737" y="19"/>
                    <a:pt x="738" y="22"/>
                    <a:pt x="729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0" y="23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6397740" y="8237963"/>
              <a:ext cx="367828" cy="45978"/>
            </a:xfrm>
            <a:custGeom>
              <a:avLst/>
              <a:gdLst>
                <a:gd name="T0" fmla="*/ 27 w 27"/>
                <a:gd name="T1" fmla="*/ 2 h 3"/>
                <a:gd name="T2" fmla="*/ 26 w 27"/>
                <a:gd name="T3" fmla="*/ 3 h 3"/>
                <a:gd name="T4" fmla="*/ 1 w 27"/>
                <a:gd name="T5" fmla="*/ 3 h 3"/>
                <a:gd name="T6" fmla="*/ 0 w 27"/>
                <a:gd name="T7" fmla="*/ 2 h 3"/>
                <a:gd name="T8" fmla="*/ 0 w 27"/>
                <a:gd name="T9" fmla="*/ 2 h 3"/>
                <a:gd name="T10" fmla="*/ 1 w 27"/>
                <a:gd name="T11" fmla="*/ 0 h 3"/>
                <a:gd name="T12" fmla="*/ 26 w 27"/>
                <a:gd name="T13" fmla="*/ 0 h 3"/>
                <a:gd name="T14" fmla="*/ 27 w 2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">
                  <a:moveTo>
                    <a:pt x="27" y="2"/>
                  </a:moveTo>
                  <a:cubicBezTo>
                    <a:pt x="27" y="2"/>
                    <a:pt x="27" y="3"/>
                    <a:pt x="2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1501038" y="8117270"/>
              <a:ext cx="1419583" cy="149429"/>
            </a:xfrm>
            <a:custGeom>
              <a:avLst/>
              <a:gdLst>
                <a:gd name="T0" fmla="*/ 2 w 104"/>
                <a:gd name="T1" fmla="*/ 0 h 11"/>
                <a:gd name="T2" fmla="*/ 9 w 104"/>
                <a:gd name="T3" fmla="*/ 10 h 11"/>
                <a:gd name="T4" fmla="*/ 94 w 104"/>
                <a:gd name="T5" fmla="*/ 10 h 11"/>
                <a:gd name="T6" fmla="*/ 102 w 104"/>
                <a:gd name="T7" fmla="*/ 0 h 11"/>
                <a:gd name="T8" fmla="*/ 2 w 10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">
                  <a:moveTo>
                    <a:pt x="2" y="0"/>
                  </a:moveTo>
                  <a:cubicBezTo>
                    <a:pt x="2" y="0"/>
                    <a:pt x="0" y="9"/>
                    <a:pt x="9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104" y="11"/>
                    <a:pt x="102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10795" y="1820334"/>
            <a:ext cx="2038038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b="1" dirty="0" err="1"/>
              <a:t>Modifikimi</a:t>
            </a:r>
            <a:r>
              <a:rPr lang="en-US" sz="1050" b="1" dirty="0"/>
              <a:t> </a:t>
            </a:r>
            <a:r>
              <a:rPr lang="en-US" sz="1050" b="1" dirty="0" err="1"/>
              <a:t>i</a:t>
            </a:r>
            <a:r>
              <a:rPr lang="en-US" sz="1050" b="1" dirty="0"/>
              <a:t> </a:t>
            </a:r>
            <a:r>
              <a:rPr lang="en-US" sz="1050" b="1" dirty="0" err="1"/>
              <a:t>produktit</a:t>
            </a:r>
            <a:endParaRPr lang="en-US" sz="750" i="1" dirty="0"/>
          </a:p>
          <a:p>
            <a:pPr>
              <a:lnSpc>
                <a:spcPct val="120000"/>
              </a:lnSpc>
            </a:pPr>
            <a:r>
              <a:rPr lang="en-US" sz="800" dirty="0" err="1"/>
              <a:t>Mund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modifikohet</a:t>
            </a:r>
            <a:r>
              <a:rPr lang="en-US" sz="800" dirty="0"/>
              <a:t> </a:t>
            </a:r>
            <a:r>
              <a:rPr lang="en-US" sz="800" dirty="0" err="1"/>
              <a:t>produkti</a:t>
            </a:r>
            <a:r>
              <a:rPr lang="en-US" sz="800" dirty="0"/>
              <a:t> </a:t>
            </a:r>
            <a:r>
              <a:rPr lang="en-US" sz="800" dirty="0" err="1"/>
              <a:t>aktual</a:t>
            </a:r>
            <a:endParaRPr lang="en-US" sz="800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/>
              <a:t>Ketu </a:t>
            </a:r>
            <a:r>
              <a:rPr lang="en-US" sz="800" dirty="0" err="1"/>
              <a:t>ndryshohen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dhenat</a:t>
            </a:r>
            <a:r>
              <a:rPr lang="en-US" sz="800" dirty="0"/>
              <a:t>(e </a:t>
            </a:r>
            <a:r>
              <a:rPr lang="en-US" sz="800" dirty="0" err="1"/>
              <a:t>kerkuara</a:t>
            </a:r>
            <a:r>
              <a:rPr lang="en-US" sz="800" dirty="0"/>
              <a:t>) e </a:t>
            </a:r>
            <a:r>
              <a:rPr lang="en-US" sz="800" dirty="0" err="1"/>
              <a:t>produktit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ri</a:t>
            </a:r>
            <a:r>
              <a:rPr lang="en-US" sz="800" dirty="0"/>
              <a:t> </a:t>
            </a:r>
            <a:r>
              <a:rPr lang="en-US" sz="800" dirty="0" err="1"/>
              <a:t>si</a:t>
            </a:r>
            <a:r>
              <a:rPr lang="en-US" sz="8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800" dirty="0" err="1"/>
              <a:t>Emertimi</a:t>
            </a:r>
            <a:r>
              <a:rPr lang="en-US" sz="800" dirty="0"/>
              <a:t>, </a:t>
            </a:r>
            <a:r>
              <a:rPr lang="en-US" sz="800" dirty="0" err="1"/>
              <a:t>pershkrimi</a:t>
            </a:r>
            <a:r>
              <a:rPr lang="en-US" sz="800" dirty="0"/>
              <a:t>, </a:t>
            </a:r>
            <a:r>
              <a:rPr lang="en-US" sz="800" dirty="0" err="1"/>
              <a:t>cmimi</a:t>
            </a:r>
            <a:r>
              <a:rPr lang="en-US" sz="800" dirty="0"/>
              <a:t>, </a:t>
            </a:r>
            <a:r>
              <a:rPr lang="en-US" sz="800" dirty="0" err="1"/>
              <a:t>imazhi</a:t>
            </a:r>
            <a:r>
              <a:rPr lang="en-US" sz="800" dirty="0"/>
              <a:t> </a:t>
            </a:r>
            <a:r>
              <a:rPr lang="en-US" sz="800" dirty="0" err="1"/>
              <a:t>etj</a:t>
            </a:r>
            <a:endParaRPr lang="en-US" sz="800" dirty="0"/>
          </a:p>
          <a:p>
            <a:endParaRPr lang="en-US" sz="900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5600" y="2089487"/>
            <a:ext cx="24557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err="1">
                <a:latin typeface="+mj-lt"/>
              </a:rPr>
              <a:t>Modifikimi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i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Produktit</a:t>
            </a:r>
            <a:endParaRPr lang="en-US" sz="2400" b="1" dirty="0">
              <a:solidFill>
                <a:srgbClr val="7030A0"/>
              </a:solidFill>
              <a:latin typeface="+mj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629400" y="1897391"/>
            <a:ext cx="0" cy="115347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dist="12700" dir="10800000" algn="t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15173E-A02F-42BB-A3ED-1E85A734A5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0" y="1129236"/>
            <a:ext cx="3950631" cy="25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96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B3EAAA-71B7-4F8C-87D8-5EE414375B92}"/>
              </a:ext>
            </a:extLst>
          </p:cNvPr>
          <p:cNvSpPr txBox="1"/>
          <p:nvPr/>
        </p:nvSpPr>
        <p:spPr>
          <a:xfrm>
            <a:off x="381000" y="351421"/>
            <a:ext cx="4730293" cy="7155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50" dirty="0" err="1"/>
              <a:t>Baza</a:t>
            </a:r>
            <a:r>
              <a:rPr lang="en-US" altLang="ko-KR" sz="4050" dirty="0"/>
              <a:t> e </a:t>
            </a:r>
            <a:r>
              <a:rPr lang="en-US" altLang="ko-KR" sz="4050" dirty="0" err="1"/>
              <a:t>Te</a:t>
            </a:r>
            <a:r>
              <a:rPr lang="en-US" altLang="ko-KR" sz="4050" dirty="0"/>
              <a:t> </a:t>
            </a:r>
            <a:r>
              <a:rPr lang="en-US" altLang="ko-KR" sz="4050" dirty="0" err="1"/>
              <a:t>Dhenave</a:t>
            </a:r>
            <a:endParaRPr lang="ko-KR" altLang="en-US" sz="4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D0B1F-2E91-42FF-9F35-CE1A27E12F41}"/>
              </a:ext>
            </a:extLst>
          </p:cNvPr>
          <p:cNvSpPr txBox="1"/>
          <p:nvPr/>
        </p:nvSpPr>
        <p:spPr>
          <a:xfrm>
            <a:off x="463192" y="1022995"/>
            <a:ext cx="46227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Per </a:t>
            </a:r>
            <a:r>
              <a:rPr lang="en-US" altLang="ko-KR" sz="900" dirty="0" err="1"/>
              <a:t>krijimin</a:t>
            </a:r>
            <a:r>
              <a:rPr lang="en-US" altLang="ko-KR" sz="900" dirty="0"/>
              <a:t> e </a:t>
            </a:r>
            <a:r>
              <a:rPr lang="en-US" altLang="ko-KR" sz="900" dirty="0" err="1"/>
              <a:t>databazes</a:t>
            </a:r>
            <a:r>
              <a:rPr lang="en-US" altLang="ko-KR" sz="900" dirty="0"/>
              <a:t> </a:t>
            </a:r>
            <a:r>
              <a:rPr lang="en-US" altLang="ko-KR" sz="900" dirty="0" err="1"/>
              <a:t>eshte</a:t>
            </a:r>
            <a:r>
              <a:rPr lang="en-US" altLang="ko-KR" sz="900" dirty="0"/>
              <a:t> </a:t>
            </a:r>
            <a:r>
              <a:rPr lang="en-US" altLang="ko-KR" sz="900" dirty="0" err="1"/>
              <a:t>perdorur</a:t>
            </a:r>
            <a:r>
              <a:rPr lang="en-US" altLang="ko-KR" sz="900" dirty="0"/>
              <a:t> PHPMYADMIN me </a:t>
            </a:r>
            <a:r>
              <a:rPr lang="en-US" altLang="ko-KR" sz="900" dirty="0" err="1"/>
              <a:t>ane</a:t>
            </a:r>
            <a:r>
              <a:rPr lang="en-US" altLang="ko-KR" sz="900" dirty="0"/>
              <a:t> </a:t>
            </a:r>
            <a:r>
              <a:rPr lang="en-US" altLang="ko-KR" sz="900" dirty="0" err="1"/>
              <a:t>te</a:t>
            </a:r>
            <a:r>
              <a:rPr lang="en-US" altLang="ko-KR" sz="900" dirty="0"/>
              <a:t> XAMPP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FF38C5-E6A9-4213-B8D2-3EF83F075D4A}"/>
              </a:ext>
            </a:extLst>
          </p:cNvPr>
          <p:cNvGrpSpPr/>
          <p:nvPr/>
        </p:nvGrpSpPr>
        <p:grpSpPr>
          <a:xfrm>
            <a:off x="859412" y="1791385"/>
            <a:ext cx="3712588" cy="323165"/>
            <a:chOff x="859412" y="1793139"/>
            <a:chExt cx="3712588" cy="32316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5C65F4-0BC1-431C-8F5D-E94EDC504392}"/>
                </a:ext>
              </a:extLst>
            </p:cNvPr>
            <p:cNvSpPr/>
            <p:nvPr/>
          </p:nvSpPr>
          <p:spPr>
            <a:xfrm>
              <a:off x="859412" y="1793139"/>
              <a:ext cx="323165" cy="323165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6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10E10D-1AAD-42B1-872C-E55118557DBA}"/>
                </a:ext>
              </a:extLst>
            </p:cNvPr>
            <p:cNvSpPr txBox="1"/>
            <p:nvPr/>
          </p:nvSpPr>
          <p:spPr>
            <a:xfrm>
              <a:off x="1215778" y="1839307"/>
              <a:ext cx="3356222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Databaza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eshte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krijuar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fillimisht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lokalisht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(localhost)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5E4A8D-4F88-4C4F-8133-9BE97CED2EDB}"/>
                </a:ext>
              </a:extLst>
            </p:cNvPr>
            <p:cNvSpPr txBox="1"/>
            <p:nvPr/>
          </p:nvSpPr>
          <p:spPr>
            <a:xfrm>
              <a:off x="946089" y="1873929"/>
              <a:ext cx="149812" cy="16158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E80609-078E-4BD6-ACCD-A6BB0767AEE1}"/>
              </a:ext>
            </a:extLst>
          </p:cNvPr>
          <p:cNvGrpSpPr/>
          <p:nvPr/>
        </p:nvGrpSpPr>
        <p:grpSpPr>
          <a:xfrm>
            <a:off x="859412" y="2376558"/>
            <a:ext cx="3376832" cy="323165"/>
            <a:chOff x="859412" y="2376558"/>
            <a:chExt cx="3376832" cy="32316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D89EF14-63BF-4833-B86C-BF655C1C6D96}"/>
                </a:ext>
              </a:extLst>
            </p:cNvPr>
            <p:cNvSpPr/>
            <p:nvPr/>
          </p:nvSpPr>
          <p:spPr>
            <a:xfrm>
              <a:off x="859412" y="2376558"/>
              <a:ext cx="323165" cy="323165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6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07EB8D-C2DD-49AD-9C1D-BCC8A65BB591}"/>
                </a:ext>
              </a:extLst>
            </p:cNvPr>
            <p:cNvSpPr txBox="1"/>
            <p:nvPr/>
          </p:nvSpPr>
          <p:spPr>
            <a:xfrm>
              <a:off x="1215779" y="2422725"/>
              <a:ext cx="3020465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Databaza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eshte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tipit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relational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450CB6-40BB-4C44-BC98-748704DF1E5D}"/>
                </a:ext>
              </a:extLst>
            </p:cNvPr>
            <p:cNvSpPr txBox="1"/>
            <p:nvPr/>
          </p:nvSpPr>
          <p:spPr>
            <a:xfrm>
              <a:off x="946089" y="2457348"/>
              <a:ext cx="149812" cy="16158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B3C581-B20D-4576-B048-3EA6764FCCC0}"/>
              </a:ext>
            </a:extLst>
          </p:cNvPr>
          <p:cNvGrpSpPr/>
          <p:nvPr/>
        </p:nvGrpSpPr>
        <p:grpSpPr>
          <a:xfrm>
            <a:off x="859412" y="2959977"/>
            <a:ext cx="3026788" cy="323165"/>
            <a:chOff x="859412" y="2959977"/>
            <a:chExt cx="3026788" cy="32316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7CBE34-A8EB-4A03-826F-BED437FD22F5}"/>
                </a:ext>
              </a:extLst>
            </p:cNvPr>
            <p:cNvSpPr/>
            <p:nvPr/>
          </p:nvSpPr>
          <p:spPr>
            <a:xfrm>
              <a:off x="859412" y="2959977"/>
              <a:ext cx="323165" cy="323165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90CA4E-347C-48ED-9BB9-5699B0AA7BBD}"/>
                </a:ext>
              </a:extLst>
            </p:cNvPr>
            <p:cNvSpPr txBox="1"/>
            <p:nvPr/>
          </p:nvSpPr>
          <p:spPr>
            <a:xfrm>
              <a:off x="1215778" y="3006145"/>
              <a:ext cx="2670422" cy="2308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Perbehet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4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tabela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11C389-3626-435D-8E6C-716F5CAB54B9}"/>
                </a:ext>
              </a:extLst>
            </p:cNvPr>
            <p:cNvSpPr txBox="1"/>
            <p:nvPr/>
          </p:nvSpPr>
          <p:spPr>
            <a:xfrm>
              <a:off x="946089" y="3040767"/>
              <a:ext cx="149812" cy="16158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8E9E9C-3170-49E6-8B36-2286D0E56CDC}"/>
              </a:ext>
            </a:extLst>
          </p:cNvPr>
          <p:cNvGrpSpPr/>
          <p:nvPr/>
        </p:nvGrpSpPr>
        <p:grpSpPr>
          <a:xfrm>
            <a:off x="859412" y="3520313"/>
            <a:ext cx="2776757" cy="369332"/>
            <a:chOff x="859412" y="3520313"/>
            <a:chExt cx="2776757" cy="3693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F87B8E1-B391-4C8C-9BA6-4A4F70DF8D7C}"/>
                </a:ext>
              </a:extLst>
            </p:cNvPr>
            <p:cNvSpPr/>
            <p:nvPr/>
          </p:nvSpPr>
          <p:spPr>
            <a:xfrm>
              <a:off x="859412" y="3543395"/>
              <a:ext cx="323165" cy="323165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2EDF35-D202-43B5-8F1B-4E9CBBD68A4D}"/>
                </a:ext>
              </a:extLst>
            </p:cNvPr>
            <p:cNvSpPr txBox="1"/>
            <p:nvPr/>
          </p:nvSpPr>
          <p:spPr>
            <a:xfrm>
              <a:off x="1215779" y="3520313"/>
              <a:ext cx="242039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dhenat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jene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strukturuara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mire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nuk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ka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teprice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apo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ngarkese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dhenash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B324BF-B98E-4CDD-AD79-F4653D748F28}"/>
                </a:ext>
              </a:extLst>
            </p:cNvPr>
            <p:cNvSpPr txBox="1"/>
            <p:nvPr/>
          </p:nvSpPr>
          <p:spPr>
            <a:xfrm>
              <a:off x="946089" y="3624186"/>
              <a:ext cx="149812" cy="161583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C79A4A3-E408-43B6-9DD1-6377B9DE1126}"/>
              </a:ext>
            </a:extLst>
          </p:cNvPr>
          <p:cNvSpPr txBox="1"/>
          <p:nvPr/>
        </p:nvSpPr>
        <p:spPr>
          <a:xfrm>
            <a:off x="1404883" y="4477269"/>
            <a:ext cx="264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u="sng" dirty="0" err="1">
                <a:solidFill>
                  <a:schemeClr val="accent4"/>
                </a:solidFill>
              </a:rPr>
              <a:t>Vazhdimi</a:t>
            </a:r>
            <a:r>
              <a:rPr lang="en-US" altLang="ko-KR" sz="1600" b="1" u="sng" dirty="0">
                <a:solidFill>
                  <a:schemeClr val="accent4"/>
                </a:solidFill>
              </a:rPr>
              <a:t> ERD&gt;</a:t>
            </a:r>
            <a:endParaRPr lang="ko-KR" altLang="en-US" sz="1600" b="1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00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AE5A8-3C30-42F3-B0C3-691D23789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49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1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009775" y="1047749"/>
            <a:ext cx="5124450" cy="4297304"/>
            <a:chOff x="3552668" y="726551"/>
            <a:chExt cx="5148000" cy="4487791"/>
          </a:xfrm>
        </p:grpSpPr>
        <p:sp>
          <p:nvSpPr>
            <p:cNvPr id="18" name="FLYING IMPRESSION FID FEIZHAO    qq:1964271550"/>
            <p:cNvSpPr/>
            <p:nvPr/>
          </p:nvSpPr>
          <p:spPr>
            <a:xfrm>
              <a:off x="3726648" y="4871204"/>
              <a:ext cx="4800040" cy="34313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60000"/>
                    <a:lumMod val="85000"/>
                    <a:lumOff val="15000"/>
                  </a:schemeClr>
                </a:gs>
                <a:gs pos="100000">
                  <a:srgbClr val="0D0D0D">
                    <a:alpha val="0"/>
                    <a:lumMod val="85000"/>
                    <a:lumOff val="15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FLYING IMPRESSION FID FEIZHAO    qq:1964271550"/>
            <p:cNvSpPr/>
            <p:nvPr/>
          </p:nvSpPr>
          <p:spPr>
            <a:xfrm>
              <a:off x="3552668" y="726551"/>
              <a:ext cx="5148000" cy="3132000"/>
            </a:xfrm>
            <a:custGeom>
              <a:avLst/>
              <a:gdLst>
                <a:gd name="connsiteX0" fmla="*/ 216000 w 5148000"/>
                <a:gd name="connsiteY0" fmla="*/ 216000 h 3132000"/>
                <a:gd name="connsiteX1" fmla="*/ 216000 w 5148000"/>
                <a:gd name="connsiteY1" fmla="*/ 2916000 h 3132000"/>
                <a:gd name="connsiteX2" fmla="*/ 4932000 w 5148000"/>
                <a:gd name="connsiteY2" fmla="*/ 2916000 h 3132000"/>
                <a:gd name="connsiteX3" fmla="*/ 4932000 w 5148000"/>
                <a:gd name="connsiteY3" fmla="*/ 216000 h 3132000"/>
                <a:gd name="connsiteX4" fmla="*/ 181341 w 5148000"/>
                <a:gd name="connsiteY4" fmla="*/ 0 h 3132000"/>
                <a:gd name="connsiteX5" fmla="*/ 4966659 w 5148000"/>
                <a:gd name="connsiteY5" fmla="*/ 0 h 3132000"/>
                <a:gd name="connsiteX6" fmla="*/ 5148000 w 5148000"/>
                <a:gd name="connsiteY6" fmla="*/ 181341 h 3132000"/>
                <a:gd name="connsiteX7" fmla="*/ 5148000 w 5148000"/>
                <a:gd name="connsiteY7" fmla="*/ 3132000 h 3132000"/>
                <a:gd name="connsiteX8" fmla="*/ 0 w 5148000"/>
                <a:gd name="connsiteY8" fmla="*/ 3132000 h 3132000"/>
                <a:gd name="connsiteX9" fmla="*/ 0 w 5148000"/>
                <a:gd name="connsiteY9" fmla="*/ 181341 h 3132000"/>
                <a:gd name="connsiteX10" fmla="*/ 181341 w 5148000"/>
                <a:gd name="connsiteY10" fmla="*/ 0 h 31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48000" h="3132000">
                  <a:moveTo>
                    <a:pt x="216000" y="216000"/>
                  </a:moveTo>
                  <a:lnTo>
                    <a:pt x="216000" y="2916000"/>
                  </a:lnTo>
                  <a:lnTo>
                    <a:pt x="4932000" y="2916000"/>
                  </a:lnTo>
                  <a:lnTo>
                    <a:pt x="4932000" y="216000"/>
                  </a:lnTo>
                  <a:close/>
                  <a:moveTo>
                    <a:pt x="181341" y="0"/>
                  </a:moveTo>
                  <a:lnTo>
                    <a:pt x="4966659" y="0"/>
                  </a:lnTo>
                  <a:cubicBezTo>
                    <a:pt x="5066811" y="0"/>
                    <a:pt x="5148000" y="81189"/>
                    <a:pt x="5148000" y="181341"/>
                  </a:cubicBezTo>
                  <a:lnTo>
                    <a:pt x="5148000" y="3132000"/>
                  </a:lnTo>
                  <a:lnTo>
                    <a:pt x="0" y="3132000"/>
                  </a:lnTo>
                  <a:lnTo>
                    <a:pt x="0" y="181341"/>
                  </a:lnTo>
                  <a:cubicBezTo>
                    <a:pt x="0" y="81189"/>
                    <a:pt x="81189" y="0"/>
                    <a:pt x="18134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FLYING IMPRESSION FID FEIZHAO    qq:1964271550"/>
            <p:cNvSpPr/>
            <p:nvPr/>
          </p:nvSpPr>
          <p:spPr>
            <a:xfrm>
              <a:off x="3552668" y="3858551"/>
              <a:ext cx="5148000" cy="509665"/>
            </a:xfrm>
            <a:custGeom>
              <a:avLst/>
              <a:gdLst>
                <a:gd name="connsiteX0" fmla="*/ 0 w 5148000"/>
                <a:gd name="connsiteY0" fmla="*/ 0 h 509665"/>
                <a:gd name="connsiteX1" fmla="*/ 5148000 w 5148000"/>
                <a:gd name="connsiteY1" fmla="*/ 0 h 509665"/>
                <a:gd name="connsiteX2" fmla="*/ 5148000 w 5148000"/>
                <a:gd name="connsiteY2" fmla="*/ 328324 h 509665"/>
                <a:gd name="connsiteX3" fmla="*/ 4966659 w 5148000"/>
                <a:gd name="connsiteY3" fmla="*/ 509665 h 509665"/>
                <a:gd name="connsiteX4" fmla="*/ 181341 w 5148000"/>
                <a:gd name="connsiteY4" fmla="*/ 509665 h 509665"/>
                <a:gd name="connsiteX5" fmla="*/ 0 w 5148000"/>
                <a:gd name="connsiteY5" fmla="*/ 328324 h 50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48000" h="509665">
                  <a:moveTo>
                    <a:pt x="0" y="0"/>
                  </a:moveTo>
                  <a:lnTo>
                    <a:pt x="5148000" y="0"/>
                  </a:lnTo>
                  <a:lnTo>
                    <a:pt x="5148000" y="328324"/>
                  </a:lnTo>
                  <a:cubicBezTo>
                    <a:pt x="5148000" y="428476"/>
                    <a:pt x="5066811" y="509665"/>
                    <a:pt x="4966659" y="509665"/>
                  </a:cubicBezTo>
                  <a:lnTo>
                    <a:pt x="181341" y="509665"/>
                  </a:lnTo>
                  <a:cubicBezTo>
                    <a:pt x="81189" y="509665"/>
                    <a:pt x="0" y="428476"/>
                    <a:pt x="0" y="328324"/>
                  </a:cubicBezTo>
                  <a:close/>
                </a:path>
              </a:pathLst>
            </a:custGeom>
            <a:gradFill>
              <a:gsLst>
                <a:gs pos="0">
                  <a:srgbClr val="929398"/>
                </a:gs>
                <a:gs pos="100000">
                  <a:srgbClr val="D0D2D4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FLYING IMPRESSION FID FEIZHAO    qq:1964271550"/>
            <p:cNvSpPr/>
            <p:nvPr/>
          </p:nvSpPr>
          <p:spPr>
            <a:xfrm>
              <a:off x="5126730" y="4368216"/>
              <a:ext cx="1999876" cy="674557"/>
            </a:xfrm>
            <a:custGeom>
              <a:avLst/>
              <a:gdLst>
                <a:gd name="connsiteX0" fmla="*/ 485189 w 2612038"/>
                <a:gd name="connsiteY0" fmla="*/ 0 h 1054155"/>
                <a:gd name="connsiteX1" fmla="*/ 2126847 w 2612038"/>
                <a:gd name="connsiteY1" fmla="*/ 0 h 1054155"/>
                <a:gd name="connsiteX2" fmla="*/ 2346146 w 2612038"/>
                <a:gd name="connsiteY2" fmla="*/ 776937 h 1054155"/>
                <a:gd name="connsiteX3" fmla="*/ 2612036 w 2612038"/>
                <a:gd name="connsiteY3" fmla="*/ 974364 h 1054155"/>
                <a:gd name="connsiteX4" fmla="*/ 2564864 w 2612038"/>
                <a:gd name="connsiteY4" fmla="*/ 974364 h 1054155"/>
                <a:gd name="connsiteX5" fmla="*/ 2585504 w 2612038"/>
                <a:gd name="connsiteY5" fmla="*/ 977608 h 1054155"/>
                <a:gd name="connsiteX6" fmla="*/ 2612038 w 2612038"/>
                <a:gd name="connsiteY6" fmla="*/ 990447 h 1054155"/>
                <a:gd name="connsiteX7" fmla="*/ 1306019 w 2612038"/>
                <a:gd name="connsiteY7" fmla="*/ 1054155 h 1054155"/>
                <a:gd name="connsiteX8" fmla="*/ 0 w 2612038"/>
                <a:gd name="connsiteY8" fmla="*/ 990447 h 1054155"/>
                <a:gd name="connsiteX9" fmla="*/ 26534 w 2612038"/>
                <a:gd name="connsiteY9" fmla="*/ 977608 h 1054155"/>
                <a:gd name="connsiteX10" fmla="*/ 47175 w 2612038"/>
                <a:gd name="connsiteY10" fmla="*/ 974364 h 1054155"/>
                <a:gd name="connsiteX11" fmla="*/ 0 w 2612038"/>
                <a:gd name="connsiteY11" fmla="*/ 974364 h 1054155"/>
                <a:gd name="connsiteX12" fmla="*/ 265890 w 2612038"/>
                <a:gd name="connsiteY12" fmla="*/ 776937 h 105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2038" h="1054155">
                  <a:moveTo>
                    <a:pt x="485189" y="0"/>
                  </a:moveTo>
                  <a:lnTo>
                    <a:pt x="2126847" y="0"/>
                  </a:lnTo>
                  <a:lnTo>
                    <a:pt x="2346146" y="776937"/>
                  </a:lnTo>
                  <a:lnTo>
                    <a:pt x="2612036" y="974364"/>
                  </a:lnTo>
                  <a:lnTo>
                    <a:pt x="2564864" y="974364"/>
                  </a:lnTo>
                  <a:lnTo>
                    <a:pt x="2585504" y="977608"/>
                  </a:lnTo>
                  <a:cubicBezTo>
                    <a:pt x="2602902" y="981755"/>
                    <a:pt x="2612038" y="986049"/>
                    <a:pt x="2612038" y="990447"/>
                  </a:cubicBezTo>
                  <a:cubicBezTo>
                    <a:pt x="2612038" y="1025632"/>
                    <a:pt x="2027313" y="1054155"/>
                    <a:pt x="1306019" y="1054155"/>
                  </a:cubicBezTo>
                  <a:cubicBezTo>
                    <a:pt x="584725" y="1054155"/>
                    <a:pt x="0" y="1025632"/>
                    <a:pt x="0" y="990447"/>
                  </a:cubicBezTo>
                  <a:cubicBezTo>
                    <a:pt x="0" y="986049"/>
                    <a:pt x="9136" y="981755"/>
                    <a:pt x="26534" y="977608"/>
                  </a:cubicBezTo>
                  <a:lnTo>
                    <a:pt x="47175" y="974364"/>
                  </a:lnTo>
                  <a:lnTo>
                    <a:pt x="0" y="974364"/>
                  </a:lnTo>
                  <a:lnTo>
                    <a:pt x="265890" y="776937"/>
                  </a:lnTo>
                  <a:close/>
                </a:path>
              </a:pathLst>
            </a:custGeom>
            <a:gradFill>
              <a:gsLst>
                <a:gs pos="31000">
                  <a:srgbClr val="F2F2F2"/>
                </a:gs>
                <a:gs pos="13000">
                  <a:srgbClr val="929398"/>
                </a:gs>
                <a:gs pos="67000">
                  <a:srgbClr val="CCCCCE"/>
                </a:gs>
                <a:gs pos="100000">
                  <a:srgbClr val="92939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" name="FLYING IMPRESSION FID FEIZHAO    qq:1964271550"/>
            <p:cNvSpPr/>
            <p:nvPr/>
          </p:nvSpPr>
          <p:spPr>
            <a:xfrm>
              <a:off x="5126730" y="5006773"/>
              <a:ext cx="1999876" cy="360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50000">
                  <a:srgbClr val="404040"/>
                </a:gs>
                <a:gs pos="100000">
                  <a:srgbClr val="262626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FLYING IMPRESSION FID FEIZHAO    qq:1964271550"/>
            <p:cNvSpPr/>
            <p:nvPr/>
          </p:nvSpPr>
          <p:spPr>
            <a:xfrm>
              <a:off x="6424414" y="726551"/>
              <a:ext cx="2276254" cy="3132000"/>
            </a:xfrm>
            <a:custGeom>
              <a:avLst/>
              <a:gdLst>
                <a:gd name="connsiteX0" fmla="*/ 0 w 2276254"/>
                <a:gd name="connsiteY0" fmla="*/ 0 h 3132000"/>
                <a:gd name="connsiteX1" fmla="*/ 777237 w 2276254"/>
                <a:gd name="connsiteY1" fmla="*/ 0 h 3132000"/>
                <a:gd name="connsiteX2" fmla="*/ 1768840 w 2276254"/>
                <a:gd name="connsiteY2" fmla="*/ 0 h 3132000"/>
                <a:gd name="connsiteX3" fmla="*/ 2054039 w 2276254"/>
                <a:gd name="connsiteY3" fmla="*/ 0 h 3132000"/>
                <a:gd name="connsiteX4" fmla="*/ 2276254 w 2276254"/>
                <a:gd name="connsiteY4" fmla="*/ 222215 h 3132000"/>
                <a:gd name="connsiteX5" fmla="*/ 2276254 w 2276254"/>
                <a:gd name="connsiteY5" fmla="*/ 2909785 h 3132000"/>
                <a:gd name="connsiteX6" fmla="*/ 2054039 w 2276254"/>
                <a:gd name="connsiteY6" fmla="*/ 3132000 h 3132000"/>
                <a:gd name="connsiteX7" fmla="*/ 1326630 w 2276254"/>
                <a:gd name="connsiteY7" fmla="*/ 3132000 h 3132000"/>
                <a:gd name="connsiteX8" fmla="*/ 777237 w 2276254"/>
                <a:gd name="connsiteY8" fmla="*/ 3132000 h 3132000"/>
                <a:gd name="connsiteX9" fmla="*/ 442210 w 2276254"/>
                <a:gd name="connsiteY9" fmla="*/ 3132000 h 31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254" h="3132000">
                  <a:moveTo>
                    <a:pt x="0" y="0"/>
                  </a:moveTo>
                  <a:lnTo>
                    <a:pt x="777237" y="0"/>
                  </a:lnTo>
                  <a:lnTo>
                    <a:pt x="1768840" y="0"/>
                  </a:lnTo>
                  <a:lnTo>
                    <a:pt x="2054039" y="0"/>
                  </a:lnTo>
                  <a:cubicBezTo>
                    <a:pt x="2176765" y="0"/>
                    <a:pt x="2276254" y="99489"/>
                    <a:pt x="2276254" y="222215"/>
                  </a:cubicBezTo>
                  <a:lnTo>
                    <a:pt x="2276254" y="2909785"/>
                  </a:lnTo>
                  <a:cubicBezTo>
                    <a:pt x="2276254" y="3032511"/>
                    <a:pt x="2176765" y="3132000"/>
                    <a:pt x="2054039" y="3132000"/>
                  </a:cubicBezTo>
                  <a:lnTo>
                    <a:pt x="1326630" y="3132000"/>
                  </a:lnTo>
                  <a:lnTo>
                    <a:pt x="777237" y="3132000"/>
                  </a:lnTo>
                  <a:lnTo>
                    <a:pt x="442210" y="313200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60000"/>
                  </a:srgbClr>
                </a:gs>
                <a:gs pos="67000">
                  <a:srgbClr val="FFFFFF">
                    <a:alpha val="0"/>
                  </a:srgb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0" name="矩形 23"/>
          <p:cNvSpPr/>
          <p:nvPr/>
        </p:nvSpPr>
        <p:spPr>
          <a:xfrm>
            <a:off x="4343399" y="721350"/>
            <a:ext cx="457200" cy="21600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5" name="组合 24"/>
          <p:cNvGrpSpPr/>
          <p:nvPr/>
        </p:nvGrpSpPr>
        <p:grpSpPr>
          <a:xfrm>
            <a:off x="2057400" y="311398"/>
            <a:ext cx="5041240" cy="457200"/>
            <a:chOff x="3588924" y="311398"/>
            <a:chExt cx="1978192" cy="457200"/>
          </a:xfrm>
        </p:grpSpPr>
        <p:sp>
          <p:nvSpPr>
            <p:cNvPr id="56" name="L 形 25"/>
            <p:cNvSpPr/>
            <p:nvPr/>
          </p:nvSpPr>
          <p:spPr>
            <a:xfrm>
              <a:off x="3588924" y="311398"/>
              <a:ext cx="88509" cy="457200"/>
            </a:xfrm>
            <a:prstGeom prst="corner">
              <a:avLst/>
            </a:prstGeom>
            <a:solidFill>
              <a:schemeClr val="dk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L 形 41"/>
            <p:cNvSpPr/>
            <p:nvPr/>
          </p:nvSpPr>
          <p:spPr>
            <a:xfrm flipH="1" flipV="1">
              <a:off x="5478607" y="311398"/>
              <a:ext cx="88509" cy="457200"/>
            </a:xfrm>
            <a:prstGeom prst="corner">
              <a:avLst/>
            </a:prstGeom>
            <a:solidFill>
              <a:schemeClr val="dk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8" name="Text Placeholder 33"/>
          <p:cNvSpPr txBox="1"/>
          <p:nvPr/>
        </p:nvSpPr>
        <p:spPr>
          <a:xfrm>
            <a:off x="2133600" y="249929"/>
            <a:ext cx="4820640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078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dirty="0" err="1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Pamje</a:t>
            </a:r>
            <a:r>
              <a:rPr lang="en-US" altLang="zh-CN" sz="1800" dirty="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 e </a:t>
            </a:r>
            <a:r>
              <a:rPr lang="en-US" altLang="zh-CN" sz="1800" dirty="0" err="1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Databazes</a:t>
            </a:r>
            <a:r>
              <a:rPr lang="en-US" altLang="zh-CN" sz="1800" dirty="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nga</a:t>
            </a:r>
            <a:r>
              <a:rPr lang="en-US" altLang="zh-CN" sz="1800" dirty="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phpmyadmin</a:t>
            </a:r>
            <a:endParaRPr lang="en-AU" altLang="zh-CN" sz="1200" dirty="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400" dirty="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EA961-27EE-4B80-8A32-2850E52580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13" y="1227015"/>
            <a:ext cx="4816074" cy="2640135"/>
          </a:xfrm>
          <a:prstGeom prst="rect">
            <a:avLst/>
          </a:prstGeom>
        </p:spPr>
      </p:pic>
      <p:sp>
        <p:nvSpPr>
          <p:cNvPr id="70" name="Text Placeholder 33"/>
          <p:cNvSpPr txBox="1"/>
          <p:nvPr/>
        </p:nvSpPr>
        <p:spPr>
          <a:xfrm>
            <a:off x="3075874" y="3242005"/>
            <a:ext cx="3940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078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sz="1500" dirty="0" err="1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Te</a:t>
            </a:r>
            <a:r>
              <a:rPr lang="en-US" altLang="zh-CN" sz="1500" dirty="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500" dirty="0" err="1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dhenat</a:t>
            </a:r>
            <a:r>
              <a:rPr lang="en-US" altLang="zh-CN" sz="1500" dirty="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 Sensitive jane ne format HASH </a:t>
            </a:r>
            <a:endParaRPr lang="en-AU" altLang="zh-CN" sz="1500" dirty="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F7A3C9-F6ED-49CC-8AAB-CC28ADAAA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13" y="1724962"/>
            <a:ext cx="4816074" cy="9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039014"/>
            <a:ext cx="9144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/>
              <a:t>KODIMI</a:t>
            </a:r>
            <a:endParaRPr lang="ko-KR" alt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2685527"/>
            <a:ext cx="914388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 err="1"/>
              <a:t>Teknogjite</a:t>
            </a:r>
            <a:r>
              <a:rPr lang="en-US" altLang="ko-KR" sz="1400" dirty="0"/>
              <a:t> e </a:t>
            </a:r>
            <a:r>
              <a:rPr lang="en-US" altLang="ko-KR" sz="1400" dirty="0" err="1"/>
              <a:t>perdorura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dhe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metodat</a:t>
            </a:r>
            <a:r>
              <a:rPr lang="en-US" altLang="ko-KR" sz="1400" dirty="0"/>
              <a:t> .</a:t>
            </a:r>
            <a:endParaRPr lang="ko-KR" alt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12EDF3-E168-49DC-A49E-27CF29EB42E0}"/>
              </a:ext>
            </a:extLst>
          </p:cNvPr>
          <p:cNvGrpSpPr/>
          <p:nvPr/>
        </p:nvGrpSpPr>
        <p:grpSpPr>
          <a:xfrm>
            <a:off x="2959768" y="4132848"/>
            <a:ext cx="3224464" cy="126332"/>
            <a:chOff x="4379494" y="697832"/>
            <a:chExt cx="2586787" cy="168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67531-894C-425E-9CA6-D4172F89F94B}"/>
                </a:ext>
              </a:extLst>
            </p:cNvPr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E3A134-D099-4FAD-9FBB-4D1F0922B3B4}"/>
                </a:ext>
              </a:extLst>
            </p:cNvPr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967F72-C6EE-48D5-AD69-A4980E6C5C0A}"/>
                </a:ext>
              </a:extLst>
            </p:cNvPr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3D720-17FA-471D-BD9D-1C00F240131D}"/>
                </a:ext>
              </a:extLst>
            </p:cNvPr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74DE5C2-7679-49C0-9969-B89B2D99010B}"/>
                </a:ext>
              </a:extLst>
            </p:cNvPr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Teknologjite</a:t>
            </a:r>
            <a:r>
              <a:rPr lang="en-US" dirty="0"/>
              <a:t> e </a:t>
            </a:r>
            <a:r>
              <a:rPr lang="en-US" dirty="0" err="1"/>
              <a:t>perdorura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8D044C-FDC6-47B8-AAFD-3186561A1FBC}"/>
              </a:ext>
            </a:extLst>
          </p:cNvPr>
          <p:cNvSpPr/>
          <p:nvPr/>
        </p:nvSpPr>
        <p:spPr>
          <a:xfrm>
            <a:off x="533400" y="1926963"/>
            <a:ext cx="8389145" cy="567407"/>
          </a:xfrm>
          <a:prstGeom prst="rect">
            <a:avLst/>
          </a:prstGeom>
          <a:gradFill flip="none" rotWithShape="1">
            <a:gsLst>
              <a:gs pos="66000">
                <a:schemeClr val="accent3">
                  <a:lumMod val="40000"/>
                  <a:lumOff val="60000"/>
                </a:schemeClr>
              </a:gs>
              <a:gs pos="33000">
                <a:schemeClr val="accent2">
                  <a:lumMod val="40000"/>
                  <a:lumOff val="6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E323A-1098-462E-8168-35CC15CFC7C7}"/>
              </a:ext>
            </a:extLst>
          </p:cNvPr>
          <p:cNvGrpSpPr/>
          <p:nvPr/>
        </p:nvGrpSpPr>
        <p:grpSpPr>
          <a:xfrm>
            <a:off x="871392" y="1688901"/>
            <a:ext cx="1024888" cy="1024888"/>
            <a:chOff x="491147" y="1767507"/>
            <a:chExt cx="1228997" cy="122899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8FD48EE-9204-4DAC-8DC4-070EF2CE9714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A4E879-0FD8-46A0-A902-72AC15C981F3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8050A5-379A-4E6A-88D9-1A0E54598CCE}"/>
              </a:ext>
            </a:extLst>
          </p:cNvPr>
          <p:cNvGrpSpPr/>
          <p:nvPr/>
        </p:nvGrpSpPr>
        <p:grpSpPr>
          <a:xfrm>
            <a:off x="2999331" y="1688901"/>
            <a:ext cx="1024888" cy="1024888"/>
            <a:chOff x="491147" y="1767507"/>
            <a:chExt cx="1228997" cy="12289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BBF0BC-A588-4E39-BEB0-9338B1E6EDA7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9219BC-B536-4FBC-87E0-8047B748EA45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502380-A6F7-45E0-BDAC-77D2E4D6E144}"/>
              </a:ext>
            </a:extLst>
          </p:cNvPr>
          <p:cNvGrpSpPr/>
          <p:nvPr/>
        </p:nvGrpSpPr>
        <p:grpSpPr>
          <a:xfrm>
            <a:off x="5131569" y="1688901"/>
            <a:ext cx="1024888" cy="1024888"/>
            <a:chOff x="491147" y="1767507"/>
            <a:chExt cx="1228997" cy="122899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03E3CD-14AC-4248-9CAE-07B911AAB394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E110FC-5B60-407B-97A2-3704DD923ABA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AF1B2B-CFD0-46A2-B468-DCF977045C7B}"/>
              </a:ext>
            </a:extLst>
          </p:cNvPr>
          <p:cNvGrpSpPr/>
          <p:nvPr/>
        </p:nvGrpSpPr>
        <p:grpSpPr>
          <a:xfrm>
            <a:off x="7263807" y="1688901"/>
            <a:ext cx="1024888" cy="1024888"/>
            <a:chOff x="491147" y="1767507"/>
            <a:chExt cx="1228997" cy="122899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7749C1-1C43-44E8-8E58-E712799A0D83}"/>
                </a:ext>
              </a:extLst>
            </p:cNvPr>
            <p:cNvSpPr/>
            <p:nvPr/>
          </p:nvSpPr>
          <p:spPr>
            <a:xfrm>
              <a:off x="491147" y="1767507"/>
              <a:ext cx="1228997" cy="12289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72FE4F4-CA05-4798-9B3F-D420F36D2FD9}"/>
                </a:ext>
              </a:extLst>
            </p:cNvPr>
            <p:cNvSpPr/>
            <p:nvPr/>
          </p:nvSpPr>
          <p:spPr>
            <a:xfrm>
              <a:off x="631371" y="1907731"/>
              <a:ext cx="948548" cy="94854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3E5FA97-A0CD-4D4F-9C65-DA27E7DCCCD6}"/>
              </a:ext>
            </a:extLst>
          </p:cNvPr>
          <p:cNvSpPr txBox="1"/>
          <p:nvPr/>
        </p:nvSpPr>
        <p:spPr>
          <a:xfrm>
            <a:off x="654340" y="3166880"/>
            <a:ext cx="145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PHP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eshte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perdorur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teresine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portalit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gjitha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faqet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jane ne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formatin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PHP.Ne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nderveprimin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Databazen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etj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3679BF-11E9-4BB2-B9A3-1AEA6ABDB3C9}"/>
              </a:ext>
            </a:extLst>
          </p:cNvPr>
          <p:cNvGrpSpPr/>
          <p:nvPr/>
        </p:nvGrpSpPr>
        <p:grpSpPr>
          <a:xfrm>
            <a:off x="2782279" y="2960643"/>
            <a:ext cx="1458990" cy="1406572"/>
            <a:chOff x="491147" y="3343901"/>
            <a:chExt cx="2064629" cy="1875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B0244C-6401-41C5-9FB3-9A7152DFDECB}"/>
                </a:ext>
              </a:extLst>
            </p:cNvPr>
            <p:cNvSpPr txBox="1"/>
            <p:nvPr/>
          </p:nvSpPr>
          <p:spPr>
            <a:xfrm>
              <a:off x="491147" y="3343901"/>
              <a:ext cx="2064629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F62BC6-2BE9-4AA8-8AFD-40E4377A7506}"/>
                </a:ext>
              </a:extLst>
            </p:cNvPr>
            <p:cNvSpPr txBox="1"/>
            <p:nvPr/>
          </p:nvSpPr>
          <p:spPr>
            <a:xfrm>
              <a:off x="491147" y="3618890"/>
              <a:ext cx="2064629" cy="1600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Html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eshte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perdorur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ne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strukturimin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e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elementeve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faqes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kjo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e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ndihmuar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dhe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nga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perdorimi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Librarive</a:t>
              </a:r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BOOTRAP </a:t>
              </a:r>
              <a:r>
                <a:rPr lang="en-US" altLang="ko-KR" sz="9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</a:t>
              </a:r>
              <a:r>
                <a: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CSS</a:t>
              </a:r>
            </a:p>
            <a:p>
              <a:pPr algn="ctr"/>
              <a:endPara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D5EB006-F1B5-46FD-A97B-F2DF8C73236C}"/>
              </a:ext>
            </a:extLst>
          </p:cNvPr>
          <p:cNvSpPr txBox="1"/>
          <p:nvPr/>
        </p:nvSpPr>
        <p:spPr>
          <a:xfrm>
            <a:off x="4914517" y="3166880"/>
            <a:ext cx="145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AJAX/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Jquery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Eshte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perdorur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dhene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funksionalitet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Shportes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dixhitale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dhe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animime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nderveprimi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perdoruesit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645CD9-17F9-4547-A9D0-2DF79171F252}"/>
              </a:ext>
            </a:extLst>
          </p:cNvPr>
          <p:cNvSpPr txBox="1"/>
          <p:nvPr/>
        </p:nvSpPr>
        <p:spPr>
          <a:xfrm>
            <a:off x="7046754" y="3166880"/>
            <a:ext cx="145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eshte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perdorur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berjen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elemnteve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html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nga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static ne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dinamik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forme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animimi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Madhesi </a:t>
            </a:r>
            <a:r>
              <a:rPr lang="en-US" altLang="ko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etj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4946BD-67B9-4D77-A567-BD74C9776561}"/>
              </a:ext>
            </a:extLst>
          </p:cNvPr>
          <p:cNvSpPr txBox="1"/>
          <p:nvPr/>
        </p:nvSpPr>
        <p:spPr>
          <a:xfrm>
            <a:off x="609600" y="1408283"/>
            <a:ext cx="1548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1"/>
                </a:solidFill>
              </a:rPr>
              <a:t>PHP</a:t>
            </a:r>
            <a:endParaRPr lang="ko-KR" altLang="en-US" sz="105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0225A1-A91C-4555-8169-8899C2337ED7}"/>
              </a:ext>
            </a:extLst>
          </p:cNvPr>
          <p:cNvSpPr txBox="1"/>
          <p:nvPr/>
        </p:nvSpPr>
        <p:spPr>
          <a:xfrm>
            <a:off x="2737539" y="1408283"/>
            <a:ext cx="1548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2"/>
                </a:solidFill>
              </a:rPr>
              <a:t>HTML</a:t>
            </a:r>
            <a:endParaRPr lang="ko-KR" altLang="en-US" sz="1050" b="1" dirty="0">
              <a:solidFill>
                <a:schemeClr val="accent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46C89B-4371-4782-910F-22A8E6A8CC63}"/>
              </a:ext>
            </a:extLst>
          </p:cNvPr>
          <p:cNvSpPr txBox="1"/>
          <p:nvPr/>
        </p:nvSpPr>
        <p:spPr>
          <a:xfrm>
            <a:off x="4869777" y="1408283"/>
            <a:ext cx="1548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accent3"/>
                </a:solidFill>
              </a:rPr>
              <a:t>JQUERY</a:t>
            </a:r>
            <a:endParaRPr lang="ko-KR" altLang="en-US" sz="1050" b="1" dirty="0">
              <a:solidFill>
                <a:schemeClr val="accent3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9B6723-790F-4F47-99F1-39040432A51F}"/>
              </a:ext>
            </a:extLst>
          </p:cNvPr>
          <p:cNvSpPr txBox="1"/>
          <p:nvPr/>
        </p:nvSpPr>
        <p:spPr>
          <a:xfrm>
            <a:off x="7002015" y="1408283"/>
            <a:ext cx="15484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err="1">
                <a:solidFill>
                  <a:schemeClr val="accent4"/>
                </a:solidFill>
              </a:rPr>
              <a:t>Javascript</a:t>
            </a:r>
            <a:endParaRPr lang="ko-KR" altLang="en-US" sz="1050" b="1" dirty="0">
              <a:solidFill>
                <a:schemeClr val="accent4"/>
              </a:solidFill>
            </a:endParaRPr>
          </a:p>
        </p:txBody>
      </p:sp>
      <p:sp>
        <p:nvSpPr>
          <p:cNvPr id="34" name="Rounded Rectangle 10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5788D0E-79DA-42F1-97A7-01BEA73F3393}"/>
              </a:ext>
            </a:extLst>
          </p:cNvPr>
          <p:cNvSpPr/>
          <p:nvPr/>
        </p:nvSpPr>
        <p:spPr>
          <a:xfrm>
            <a:off x="1299699" y="2073197"/>
            <a:ext cx="190620" cy="252264"/>
          </a:xfrm>
          <a:prstGeom prst="actionButtonRetur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160970CA-634C-477C-9476-6083C5AD315B}"/>
              </a:ext>
            </a:extLst>
          </p:cNvPr>
          <p:cNvSpPr/>
          <p:nvPr/>
        </p:nvSpPr>
        <p:spPr>
          <a:xfrm rot="2700000">
            <a:off x="7685834" y="2005402"/>
            <a:ext cx="199440" cy="35755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EC23B768-6FA7-4CE0-85F7-39111FB73288}"/>
              </a:ext>
            </a:extLst>
          </p:cNvPr>
          <p:cNvSpPr/>
          <p:nvPr/>
        </p:nvSpPr>
        <p:spPr>
          <a:xfrm flipH="1">
            <a:off x="3352800" y="2024179"/>
            <a:ext cx="379572" cy="313124"/>
          </a:xfrm>
          <a:prstGeom prst="verticalScroll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13B7E3-3C30-48FB-AACE-13B33C480C37}"/>
              </a:ext>
            </a:extLst>
          </p:cNvPr>
          <p:cNvSpPr/>
          <p:nvPr/>
        </p:nvSpPr>
        <p:spPr>
          <a:xfrm>
            <a:off x="5499104" y="2073197"/>
            <a:ext cx="292028" cy="24411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6112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6" grpId="0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3"/>
          <p:cNvSpPr txBox="1"/>
          <p:nvPr/>
        </p:nvSpPr>
        <p:spPr>
          <a:xfrm>
            <a:off x="5587782" y="1544419"/>
            <a:ext cx="302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3001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800" dirty="0" err="1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Nderfaqja</a:t>
            </a:r>
            <a:r>
              <a:rPr lang="en-US" altLang="zh-CN" sz="1800" dirty="0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Grafike</a:t>
            </a:r>
            <a:r>
              <a:rPr lang="en-US" altLang="zh-CN" sz="1800" dirty="0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dhe</a:t>
            </a:r>
            <a:r>
              <a:rPr lang="en-US" altLang="zh-CN" sz="1800" dirty="0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Funksionalitetet</a:t>
            </a:r>
            <a:endParaRPr lang="en-AU" altLang="zh-CN" sz="1800" dirty="0">
              <a:solidFill>
                <a:schemeClr val="dk2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5587782" y="2114550"/>
            <a:ext cx="3022818" cy="6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63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Grafika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,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elementi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I pare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qe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I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paraqitet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perdoruesit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cdo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aplikacionit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dhe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thjeshtesia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ne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perdorim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jane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dy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objektivat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kryesore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gjate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zhvillimit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projektit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9" name="Text Placeholder 33"/>
          <p:cNvSpPr txBox="1"/>
          <p:nvPr/>
        </p:nvSpPr>
        <p:spPr>
          <a:xfrm>
            <a:off x="5587782" y="3347673"/>
            <a:ext cx="325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3001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1800" dirty="0" err="1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Kodimi</a:t>
            </a:r>
            <a:r>
              <a:rPr lang="en-US" altLang="zh-CN" sz="1800" dirty="0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endParaRPr lang="en-AU" altLang="zh-CN" sz="1800" dirty="0">
              <a:solidFill>
                <a:schemeClr val="dk2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5587782" y="3693922"/>
            <a:ext cx="1842657" cy="6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63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Menyra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si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eshte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vepruar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gjate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kodimit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,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teknologjite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e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perdorura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,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metodat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,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siguria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etj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1" name="Text Placeholder 33"/>
          <p:cNvSpPr txBox="1"/>
          <p:nvPr/>
        </p:nvSpPr>
        <p:spPr>
          <a:xfrm>
            <a:off x="838201" y="1509522"/>
            <a:ext cx="251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3001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en-US" altLang="zh-CN" sz="1800" dirty="0" err="1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Cfare</a:t>
            </a:r>
            <a:r>
              <a:rPr lang="en-US" altLang="zh-CN" sz="1800" dirty="0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eshte</a:t>
            </a:r>
            <a:r>
              <a:rPr lang="en-US" altLang="zh-CN" sz="1800" dirty="0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Mobitek</a:t>
            </a:r>
            <a:r>
              <a:rPr lang="en-US" altLang="zh-CN" sz="1800" dirty="0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?</a:t>
            </a:r>
            <a:endParaRPr lang="en-AU" altLang="zh-CN" sz="1800" dirty="0">
              <a:solidFill>
                <a:schemeClr val="dk2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1509107" y="1855771"/>
            <a:ext cx="1842657" cy="6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63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Mobitek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eshte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dyqan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online I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cili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I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mundeson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klienteve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tij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porositin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pajisje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Smartphone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dhe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aksesore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+mn-lt"/>
                <a:cs typeface="+mn-ea"/>
                <a:sym typeface="+mn-lt"/>
              </a:rPr>
              <a:t> . 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3" name="Text Placeholder 33"/>
          <p:cNvSpPr txBox="1"/>
          <p:nvPr/>
        </p:nvSpPr>
        <p:spPr>
          <a:xfrm>
            <a:off x="457200" y="3347673"/>
            <a:ext cx="289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3001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r"/>
            <a:r>
              <a:rPr lang="en-US" altLang="zh-CN" sz="1800" dirty="0" err="1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Baza</a:t>
            </a:r>
            <a:r>
              <a:rPr lang="en-US" altLang="zh-CN" sz="1800" dirty="0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e </a:t>
            </a:r>
            <a:r>
              <a:rPr lang="en-US" altLang="zh-CN" sz="1800" dirty="0" err="1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te</a:t>
            </a:r>
            <a:r>
              <a:rPr lang="en-US" altLang="zh-CN" sz="1800" dirty="0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dk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dhenave</a:t>
            </a:r>
            <a:endParaRPr lang="en-AU" altLang="zh-CN" sz="1800" dirty="0">
              <a:solidFill>
                <a:schemeClr val="dk2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Box 20"/>
          <p:cNvSpPr txBox="1"/>
          <p:nvPr/>
        </p:nvSpPr>
        <p:spPr>
          <a:xfrm>
            <a:off x="1509107" y="3700846"/>
            <a:ext cx="1842657" cy="6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263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Baza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e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dhenave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perben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berthamen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e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dhenave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te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aplikacionit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691251" y="1626945"/>
            <a:ext cx="230388" cy="230388"/>
          </a:xfrm>
          <a:prstGeom prst="ellipse">
            <a:avLst/>
          </a:prstGeom>
          <a:noFill/>
          <a:ln w="38100">
            <a:solidFill>
              <a:schemeClr val="accent2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691251" y="3408162"/>
            <a:ext cx="230388" cy="230388"/>
          </a:xfrm>
          <a:prstGeom prst="ellipse">
            <a:avLst/>
          </a:prstGeom>
          <a:noFill/>
          <a:ln w="38100">
            <a:solidFill>
              <a:schemeClr val="accent2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993394" y="1626945"/>
            <a:ext cx="230388" cy="230388"/>
          </a:xfrm>
          <a:prstGeom prst="ellipse">
            <a:avLst/>
          </a:prstGeom>
          <a:noFill/>
          <a:ln w="38100">
            <a:solidFill>
              <a:schemeClr val="accent2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993394" y="3408162"/>
            <a:ext cx="230388" cy="230388"/>
          </a:xfrm>
          <a:prstGeom prst="ellipse">
            <a:avLst/>
          </a:prstGeom>
          <a:noFill/>
          <a:ln w="38100">
            <a:solidFill>
              <a:schemeClr val="accent2">
                <a:lumMod val="10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0" name="Text Placeholder 33"/>
          <p:cNvSpPr txBox="1"/>
          <p:nvPr/>
        </p:nvSpPr>
        <p:spPr>
          <a:xfrm>
            <a:off x="2387382" y="226232"/>
            <a:ext cx="4394417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078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dirty="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PERMBAJTJA E PREZANTIMIT</a:t>
            </a:r>
            <a:endParaRPr lang="en-AU" altLang="zh-CN" sz="1200" dirty="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400" dirty="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43399" y="603235"/>
            <a:ext cx="457200" cy="21600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057400" y="311398"/>
            <a:ext cx="5041240" cy="457200"/>
            <a:chOff x="3588924" y="311398"/>
            <a:chExt cx="1978192" cy="457200"/>
          </a:xfrm>
        </p:grpSpPr>
        <p:sp>
          <p:nvSpPr>
            <p:cNvPr id="26" name="L 形 25"/>
            <p:cNvSpPr/>
            <p:nvPr/>
          </p:nvSpPr>
          <p:spPr>
            <a:xfrm>
              <a:off x="3588924" y="311398"/>
              <a:ext cx="88509" cy="457200"/>
            </a:xfrm>
            <a:prstGeom prst="corner">
              <a:avLst/>
            </a:prstGeom>
            <a:solidFill>
              <a:schemeClr val="dk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L 形 41"/>
            <p:cNvSpPr/>
            <p:nvPr/>
          </p:nvSpPr>
          <p:spPr>
            <a:xfrm flipH="1" flipV="1">
              <a:off x="5478607" y="311398"/>
              <a:ext cx="88509" cy="457200"/>
            </a:xfrm>
            <a:prstGeom prst="corner">
              <a:avLst/>
            </a:prstGeom>
            <a:solidFill>
              <a:schemeClr val="dk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8" name="Text Placeholder 33"/>
          <p:cNvSpPr txBox="1"/>
          <p:nvPr/>
        </p:nvSpPr>
        <p:spPr>
          <a:xfrm>
            <a:off x="3625796" y="1608951"/>
            <a:ext cx="365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3001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en-AU" altLang="zh-CN" sz="1200" dirty="0">
              <a:solidFill>
                <a:schemeClr val="accent2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Text Placeholder 33"/>
          <p:cNvSpPr txBox="1"/>
          <p:nvPr/>
        </p:nvSpPr>
        <p:spPr>
          <a:xfrm>
            <a:off x="4929175" y="1608951"/>
            <a:ext cx="365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3001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en-AU" altLang="zh-CN" sz="1200" dirty="0">
              <a:solidFill>
                <a:schemeClr val="accent2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Text Placeholder 33"/>
          <p:cNvSpPr txBox="1"/>
          <p:nvPr/>
        </p:nvSpPr>
        <p:spPr>
          <a:xfrm>
            <a:off x="3621155" y="3386733"/>
            <a:ext cx="365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3001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lang="en-AU" altLang="zh-CN" sz="1200" dirty="0">
              <a:solidFill>
                <a:schemeClr val="accent2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Text Placeholder 33"/>
          <p:cNvSpPr txBox="1"/>
          <p:nvPr/>
        </p:nvSpPr>
        <p:spPr>
          <a:xfrm>
            <a:off x="4921196" y="3377453"/>
            <a:ext cx="365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3001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accent2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endParaRPr lang="en-AU" altLang="zh-CN" sz="1200" dirty="0">
              <a:solidFill>
                <a:schemeClr val="accent2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Block Arc 14">
            <a:extLst>
              <a:ext uri="{FF2B5EF4-FFF2-40B4-BE49-F238E27FC236}">
                <a16:creationId xmlns:a16="http://schemas.microsoft.com/office/drawing/2014/main" id="{D5D384F1-985C-4359-85FE-353A5FD61B73}"/>
              </a:ext>
            </a:extLst>
          </p:cNvPr>
          <p:cNvSpPr/>
          <p:nvPr/>
        </p:nvSpPr>
        <p:spPr>
          <a:xfrm rot="16200000">
            <a:off x="4092924" y="2306674"/>
            <a:ext cx="627865" cy="63508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6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2" grpId="0" animBg="1"/>
      <p:bldP spid="35" grpId="0" animBg="1"/>
      <p:bldP spid="36" grpId="0" animBg="1"/>
      <p:bldP spid="37" grpId="0" animBg="1"/>
      <p:bldP spid="38" grpId="0"/>
      <p:bldP spid="39" grpId="0"/>
      <p:bldP spid="43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3000" y="209550"/>
            <a:ext cx="3443414" cy="46163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Rectangle 35"/>
          <p:cNvSpPr/>
          <p:nvPr/>
        </p:nvSpPr>
        <p:spPr>
          <a:xfrm>
            <a:off x="0" y="-2"/>
            <a:ext cx="3443414" cy="5143499"/>
          </a:xfrm>
          <a:prstGeom prst="rect">
            <a:avLst/>
          </a:prstGeom>
          <a:solidFill>
            <a:schemeClr val="accent3">
              <a:lumMod val="5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tr-TR" sz="1050" dirty="0">
              <a:cs typeface="+mn-ea"/>
              <a:sym typeface="+mn-lt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52400" y="1470452"/>
            <a:ext cx="3242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63">
              <a:spcBef>
                <a:spcPct val="20000"/>
              </a:spcBef>
              <a:defRPr/>
            </a:pPr>
            <a:r>
              <a:rPr lang="en-US" altLang="zh-CN" sz="11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Ne total</a:t>
            </a:r>
            <a:r>
              <a:rPr lang="en-US" altLang="zh-CN" sz="1100" b="1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23 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file .PHP jane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krijuar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per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ti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dhene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funksionalitet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kesaj</a:t>
            </a:r>
            <a:r>
              <a:rPr lang="en-US" altLang="zh-CN" sz="10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 web </a:t>
            </a:r>
            <a:r>
              <a:rPr lang="en-US" altLang="zh-CN" sz="100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platforme</a:t>
            </a:r>
            <a:endParaRPr lang="zh-CN" altLang="en-US" sz="10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69629" y="74974"/>
            <a:ext cx="29087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STRUKTURA E FILEVE NE SERVER</a:t>
            </a:r>
            <a:endParaRPr lang="id-ID" sz="2000" b="1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400" y="925831"/>
            <a:ext cx="76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20"/>
          <p:cNvSpPr txBox="1"/>
          <p:nvPr/>
        </p:nvSpPr>
        <p:spPr>
          <a:xfrm>
            <a:off x="186479" y="2325529"/>
            <a:ext cx="32425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63">
              <a:spcBef>
                <a:spcPct val="20000"/>
              </a:spcBef>
              <a:defRPr/>
            </a:pPr>
            <a:r>
              <a:rPr lang="en-US" altLang="zh-CN" sz="1000" b="1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Gjithashtu</a:t>
            </a:r>
            <a:r>
              <a:rPr lang="en-US" altLang="zh-CN" sz="1000" b="1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00" b="1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dhe</a:t>
            </a:r>
            <a:r>
              <a:rPr lang="en-US" altLang="zh-CN" sz="1000" b="1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2 </a:t>
            </a:r>
            <a:r>
              <a:rPr lang="en-US" altLang="zh-CN" sz="1000" b="1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Foldera</a:t>
            </a:r>
            <a:r>
              <a:rPr lang="en-US" altLang="zh-CN" sz="1000" b="1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:</a:t>
            </a:r>
            <a:endParaRPr lang="zh-CN" altLang="en-US" sz="1000" b="1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0" name="TextBox 20"/>
          <p:cNvSpPr txBox="1"/>
          <p:nvPr/>
        </p:nvSpPr>
        <p:spPr>
          <a:xfrm>
            <a:off x="152400" y="2644974"/>
            <a:ext cx="3242521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63"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-</a:t>
            </a:r>
            <a:r>
              <a:rPr lang="en-US" altLang="zh-CN" sz="1400" b="1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Img</a:t>
            </a:r>
            <a:r>
              <a:rPr lang="en-US" altLang="zh-CN" sz="11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(</a:t>
            </a:r>
            <a:r>
              <a:rPr lang="en-US" altLang="zh-CN" sz="110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permban</a:t>
            </a:r>
            <a:r>
              <a:rPr lang="en-US" altLang="zh-CN" sz="11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img</a:t>
            </a:r>
            <a:r>
              <a:rPr lang="en-US" altLang="zh-CN" sz="11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te</a:t>
            </a:r>
            <a:r>
              <a:rPr lang="en-US" altLang="zh-CN" sz="11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10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ndefaqes</a:t>
            </a:r>
            <a:r>
              <a:rPr lang="en-US" altLang="zh-CN" sz="11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)</a:t>
            </a:r>
            <a:endParaRPr lang="en-US" altLang="zh-CN" sz="1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  <a:p>
            <a:pPr defTabSz="914263">
              <a:spcBef>
                <a:spcPct val="20000"/>
              </a:spcBef>
              <a:defRPr/>
            </a:pPr>
            <a:r>
              <a:rPr lang="en-US" altLang="zh-CN" sz="1400" b="1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-uploads</a:t>
            </a:r>
            <a:r>
              <a:rPr lang="en-US" altLang="zh-CN" sz="105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(</a:t>
            </a:r>
            <a:r>
              <a:rPr lang="en-US" altLang="zh-CN" sz="105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ketu</a:t>
            </a:r>
            <a:r>
              <a:rPr lang="en-US" altLang="zh-CN" sz="105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behen</a:t>
            </a:r>
            <a:r>
              <a:rPr lang="en-US" altLang="zh-CN" sz="105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upload </a:t>
            </a:r>
            <a:r>
              <a:rPr lang="en-US" altLang="zh-CN" sz="105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img</a:t>
            </a:r>
            <a:r>
              <a:rPr lang="en-US" altLang="zh-CN" sz="105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. </a:t>
            </a:r>
            <a:r>
              <a:rPr lang="en-US" altLang="zh-CN" sz="105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Te</a:t>
            </a:r>
            <a:r>
              <a:rPr lang="en-US" altLang="zh-CN" sz="105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produkteve</a:t>
            </a:r>
            <a:r>
              <a:rPr lang="en-US" altLang="zh-CN" sz="105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nga</a:t>
            </a:r>
            <a:r>
              <a:rPr lang="en-US" altLang="zh-CN" sz="105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dirty="0" err="1">
                <a:solidFill>
                  <a:schemeClr val="bg1"/>
                </a:solidFill>
                <a:latin typeface="+mn-lt"/>
                <a:cs typeface="+mn-ea"/>
                <a:sym typeface="+mn-lt"/>
              </a:rPr>
              <a:t>dashboardi</a:t>
            </a:r>
            <a:r>
              <a:rPr lang="en-US" altLang="zh-CN" sz="105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)</a:t>
            </a:r>
            <a:endParaRPr lang="en-US" altLang="zh-CN" sz="1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587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CEB1C30-9FB7-43AB-9215-050DEFC7FCF5}"/>
              </a:ext>
            </a:extLst>
          </p:cNvPr>
          <p:cNvSpPr>
            <a:spLocks noChangeAspect="1"/>
          </p:cNvSpPr>
          <p:nvPr/>
        </p:nvSpPr>
        <p:spPr>
          <a:xfrm>
            <a:off x="0" y="2495550"/>
            <a:ext cx="146861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2647" y="47365"/>
            <a:ext cx="8679898" cy="543185"/>
          </a:xfrm>
        </p:spPr>
        <p:txBody>
          <a:bodyPr>
            <a:normAutofit/>
          </a:bodyPr>
          <a:lstStyle/>
          <a:p>
            <a:r>
              <a:rPr lang="en-US" sz="2400" dirty="0"/>
              <a:t>VEPRIME NE DATABAZE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D27275-6E06-48AB-B631-15FDD910006F}"/>
              </a:ext>
            </a:extLst>
          </p:cNvPr>
          <p:cNvCxnSpPr>
            <a:cxnSpLocks/>
          </p:cNvCxnSpPr>
          <p:nvPr/>
        </p:nvCxnSpPr>
        <p:spPr>
          <a:xfrm>
            <a:off x="1524000" y="2800350"/>
            <a:ext cx="6248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373611B-FBAD-4B5D-A98B-2C97FDA0D4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2448" y="724806"/>
            <a:ext cx="3360295" cy="1666488"/>
          </a:xfrm>
          <a:prstGeom prst="rect">
            <a:avLst/>
          </a:prstGeom>
          <a:ln w="38100" cap="sq">
            <a:solidFill>
              <a:srgbClr val="4775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2E6E27-5C4C-4DD2-BBBD-C400E89E0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6700" y="3794154"/>
            <a:ext cx="5744969" cy="556991"/>
          </a:xfrm>
          <a:prstGeom prst="rect">
            <a:avLst/>
          </a:prstGeom>
          <a:ln w="38100" cap="sq">
            <a:solidFill>
              <a:srgbClr val="4775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D03A13B-2EEA-4E93-8651-BB9D16E96A6E}"/>
              </a:ext>
            </a:extLst>
          </p:cNvPr>
          <p:cNvSpPr>
            <a:spLocks noChangeAspect="1"/>
          </p:cNvSpPr>
          <p:nvPr/>
        </p:nvSpPr>
        <p:spPr>
          <a:xfrm>
            <a:off x="57988" y="405149"/>
            <a:ext cx="146861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DCA61A-44D3-4F0D-92B9-CC58CE0CB1FE}"/>
              </a:ext>
            </a:extLst>
          </p:cNvPr>
          <p:cNvGrpSpPr/>
          <p:nvPr/>
        </p:nvGrpSpPr>
        <p:grpSpPr>
          <a:xfrm>
            <a:off x="457200" y="1382550"/>
            <a:ext cx="2257026" cy="351000"/>
            <a:chOff x="705982" y="2525550"/>
            <a:chExt cx="2257026" cy="351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0646DE-63EE-4045-B457-CCAE78684BC5}"/>
                </a:ext>
              </a:extLst>
            </p:cNvPr>
            <p:cNvSpPr/>
            <p:nvPr/>
          </p:nvSpPr>
          <p:spPr>
            <a:xfrm>
              <a:off x="705982" y="2525550"/>
              <a:ext cx="351000" cy="351000"/>
            </a:xfrm>
            <a:prstGeom prst="ellipse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BA8EA1-B73A-464F-BE05-5FFB298E2CC0}"/>
                </a:ext>
              </a:extLst>
            </p:cNvPr>
            <p:cNvSpPr txBox="1"/>
            <p:nvPr/>
          </p:nvSpPr>
          <p:spPr>
            <a:xfrm>
              <a:off x="1044967" y="2574092"/>
              <a:ext cx="19180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AFISHIMI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E0ACB-0E5A-452C-AF58-2DA129AE80F1}"/>
              </a:ext>
            </a:extLst>
          </p:cNvPr>
          <p:cNvGrpSpPr/>
          <p:nvPr/>
        </p:nvGrpSpPr>
        <p:grpSpPr>
          <a:xfrm>
            <a:off x="454424" y="3897150"/>
            <a:ext cx="2257026" cy="351000"/>
            <a:chOff x="638574" y="3820950"/>
            <a:chExt cx="2257026" cy="351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DBEDFE-C1DF-464B-B174-F9A2B668874F}"/>
                </a:ext>
              </a:extLst>
            </p:cNvPr>
            <p:cNvSpPr/>
            <p:nvPr/>
          </p:nvSpPr>
          <p:spPr>
            <a:xfrm>
              <a:off x="638574" y="3820950"/>
              <a:ext cx="351000" cy="351000"/>
            </a:xfrm>
            <a:prstGeom prst="ellipse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83D530-BB09-4827-B88F-97D6896AF063}"/>
                </a:ext>
              </a:extLst>
            </p:cNvPr>
            <p:cNvSpPr txBox="1"/>
            <p:nvPr/>
          </p:nvSpPr>
          <p:spPr>
            <a:xfrm>
              <a:off x="977559" y="3875634"/>
              <a:ext cx="19180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SHTIMI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Parallelogram 30">
            <a:extLst>
              <a:ext uri="{FF2B5EF4-FFF2-40B4-BE49-F238E27FC236}">
                <a16:creationId xmlns:a16="http://schemas.microsoft.com/office/drawing/2014/main" id="{90CDB71F-AAB4-4C47-AA6D-21F10D37554E}"/>
              </a:ext>
            </a:extLst>
          </p:cNvPr>
          <p:cNvSpPr/>
          <p:nvPr/>
        </p:nvSpPr>
        <p:spPr>
          <a:xfrm flipH="1">
            <a:off x="539749" y="1428749"/>
            <a:ext cx="194277" cy="224239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ight Triangle 17">
            <a:extLst>
              <a:ext uri="{FF2B5EF4-FFF2-40B4-BE49-F238E27FC236}">
                <a16:creationId xmlns:a16="http://schemas.microsoft.com/office/drawing/2014/main" id="{D03666E9-D20E-49CB-9E35-BB02322C7515}"/>
              </a:ext>
            </a:extLst>
          </p:cNvPr>
          <p:cNvSpPr>
            <a:spLocks noChangeAspect="1"/>
          </p:cNvSpPr>
          <p:nvPr/>
        </p:nvSpPr>
        <p:spPr>
          <a:xfrm>
            <a:off x="571499" y="3970458"/>
            <a:ext cx="169223" cy="201491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900695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CEB1C30-9FB7-43AB-9215-050DEFC7FCF5}"/>
              </a:ext>
            </a:extLst>
          </p:cNvPr>
          <p:cNvSpPr>
            <a:spLocks noChangeAspect="1"/>
          </p:cNvSpPr>
          <p:nvPr/>
        </p:nvSpPr>
        <p:spPr>
          <a:xfrm>
            <a:off x="0" y="2495550"/>
            <a:ext cx="146861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2647" y="47365"/>
            <a:ext cx="8679898" cy="543185"/>
          </a:xfrm>
        </p:spPr>
        <p:txBody>
          <a:bodyPr>
            <a:normAutofit/>
          </a:bodyPr>
          <a:lstStyle/>
          <a:p>
            <a:r>
              <a:rPr lang="en-US" sz="2400" dirty="0"/>
              <a:t>VEPRIME NE DATABAZE (</a:t>
            </a:r>
            <a:r>
              <a:rPr lang="en-US" sz="2400" dirty="0" err="1"/>
              <a:t>vazhdim</a:t>
            </a:r>
            <a:r>
              <a:rPr lang="en-US" sz="2400" dirty="0"/>
              <a:t>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D27275-6E06-48AB-B631-15FDD910006F}"/>
              </a:ext>
            </a:extLst>
          </p:cNvPr>
          <p:cNvCxnSpPr>
            <a:cxnSpLocks/>
          </p:cNvCxnSpPr>
          <p:nvPr/>
        </p:nvCxnSpPr>
        <p:spPr>
          <a:xfrm>
            <a:off x="1524000" y="2800350"/>
            <a:ext cx="6248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373611B-FBAD-4B5D-A98B-2C97FDA0D4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7952" y="1071127"/>
            <a:ext cx="4760496" cy="914400"/>
          </a:xfrm>
          <a:prstGeom prst="rect">
            <a:avLst/>
          </a:prstGeom>
          <a:ln w="38100" cap="sq">
            <a:solidFill>
              <a:srgbClr val="4775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2E6E27-5C4C-4DD2-BBBD-C400E89E0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0518" y="3310419"/>
            <a:ext cx="3315365" cy="1448937"/>
          </a:xfrm>
          <a:prstGeom prst="rect">
            <a:avLst/>
          </a:prstGeom>
          <a:ln w="38100" cap="sq">
            <a:solidFill>
              <a:srgbClr val="4775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D03A13B-2EEA-4E93-8651-BB9D16E96A6E}"/>
              </a:ext>
            </a:extLst>
          </p:cNvPr>
          <p:cNvSpPr>
            <a:spLocks noChangeAspect="1"/>
          </p:cNvSpPr>
          <p:nvPr/>
        </p:nvSpPr>
        <p:spPr>
          <a:xfrm>
            <a:off x="57988" y="405149"/>
            <a:ext cx="146861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DCA61A-44D3-4F0D-92B9-CC58CE0CB1FE}"/>
              </a:ext>
            </a:extLst>
          </p:cNvPr>
          <p:cNvGrpSpPr/>
          <p:nvPr/>
        </p:nvGrpSpPr>
        <p:grpSpPr>
          <a:xfrm>
            <a:off x="457200" y="1382550"/>
            <a:ext cx="2257026" cy="351000"/>
            <a:chOff x="705982" y="2525550"/>
            <a:chExt cx="2257026" cy="351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0646DE-63EE-4045-B457-CCAE78684BC5}"/>
                </a:ext>
              </a:extLst>
            </p:cNvPr>
            <p:cNvSpPr/>
            <p:nvPr/>
          </p:nvSpPr>
          <p:spPr>
            <a:xfrm>
              <a:off x="705982" y="2525550"/>
              <a:ext cx="351000" cy="351000"/>
            </a:xfrm>
            <a:prstGeom prst="ellipse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BA8EA1-B73A-464F-BE05-5FFB298E2CC0}"/>
                </a:ext>
              </a:extLst>
            </p:cNvPr>
            <p:cNvSpPr txBox="1"/>
            <p:nvPr/>
          </p:nvSpPr>
          <p:spPr>
            <a:xfrm>
              <a:off x="1044967" y="2574092"/>
              <a:ext cx="19180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MODIFIKIMI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2D59FB98-0A06-4163-8231-30D6EAF2D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645" y="2585511"/>
              <a:ext cx="215529" cy="21732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E0ACB-0E5A-452C-AF58-2DA129AE80F1}"/>
              </a:ext>
            </a:extLst>
          </p:cNvPr>
          <p:cNvGrpSpPr/>
          <p:nvPr/>
        </p:nvGrpSpPr>
        <p:grpSpPr>
          <a:xfrm>
            <a:off x="454424" y="3897150"/>
            <a:ext cx="2257026" cy="351000"/>
            <a:chOff x="638574" y="3820950"/>
            <a:chExt cx="2257026" cy="351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DBEDFE-C1DF-464B-B174-F9A2B668874F}"/>
                </a:ext>
              </a:extLst>
            </p:cNvPr>
            <p:cNvSpPr/>
            <p:nvPr/>
          </p:nvSpPr>
          <p:spPr>
            <a:xfrm>
              <a:off x="638574" y="3820950"/>
              <a:ext cx="351000" cy="351000"/>
            </a:xfrm>
            <a:prstGeom prst="ellipse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83D530-BB09-4827-B88F-97D6896AF063}"/>
                </a:ext>
              </a:extLst>
            </p:cNvPr>
            <p:cNvSpPr txBox="1"/>
            <p:nvPr/>
          </p:nvSpPr>
          <p:spPr>
            <a:xfrm>
              <a:off x="977559" y="3875634"/>
              <a:ext cx="19180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FSHIRJA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Round Same Side Corner Rectangle 21">
              <a:extLst>
                <a:ext uri="{FF2B5EF4-FFF2-40B4-BE49-F238E27FC236}">
                  <a16:creationId xmlns:a16="http://schemas.microsoft.com/office/drawing/2014/main" id="{A3F89CF7-1662-4D49-9D69-81EB6A6C66EE}"/>
                </a:ext>
              </a:extLst>
            </p:cNvPr>
            <p:cNvSpPr/>
            <p:nvPr/>
          </p:nvSpPr>
          <p:spPr>
            <a:xfrm rot="10800000">
              <a:off x="741460" y="3874600"/>
              <a:ext cx="143259" cy="213190"/>
            </a:xfrm>
            <a:custGeom>
              <a:avLst/>
              <a:gdLst/>
              <a:ahLst/>
              <a:cxnLst/>
              <a:rect l="l" t="t" r="r" b="b"/>
              <a:pathLst>
                <a:path w="2880320" h="3252576">
                  <a:moveTo>
                    <a:pt x="612726" y="2220771"/>
                  </a:moveTo>
                  <a:cubicBezTo>
                    <a:pt x="662432" y="2220771"/>
                    <a:pt x="702726" y="2180477"/>
                    <a:pt x="702726" y="2130771"/>
                  </a:cubicBezTo>
                  <a:lnTo>
                    <a:pt x="702726" y="438771"/>
                  </a:lnTo>
                  <a:cubicBezTo>
                    <a:pt x="702726" y="389065"/>
                    <a:pt x="662432" y="348771"/>
                    <a:pt x="612726" y="348771"/>
                  </a:cubicBezTo>
                  <a:cubicBezTo>
                    <a:pt x="563020" y="348771"/>
                    <a:pt x="522726" y="389065"/>
                    <a:pt x="522726" y="438771"/>
                  </a:cubicBezTo>
                  <a:lnTo>
                    <a:pt x="522726" y="2130771"/>
                  </a:lnTo>
                  <a:cubicBezTo>
                    <a:pt x="522726" y="2180477"/>
                    <a:pt x="563020" y="2220771"/>
                    <a:pt x="612726" y="2220771"/>
                  </a:cubicBezTo>
                  <a:close/>
                  <a:moveTo>
                    <a:pt x="1188790" y="2220771"/>
                  </a:moveTo>
                  <a:cubicBezTo>
                    <a:pt x="1238496" y="2220771"/>
                    <a:pt x="1278790" y="2180477"/>
                    <a:pt x="1278790" y="2130771"/>
                  </a:cubicBezTo>
                  <a:lnTo>
                    <a:pt x="1278790" y="438771"/>
                  </a:lnTo>
                  <a:cubicBezTo>
                    <a:pt x="1278790" y="389065"/>
                    <a:pt x="1238496" y="348771"/>
                    <a:pt x="1188790" y="348771"/>
                  </a:cubicBezTo>
                  <a:cubicBezTo>
                    <a:pt x="1139084" y="348771"/>
                    <a:pt x="1098790" y="389065"/>
                    <a:pt x="1098790" y="438771"/>
                  </a:cubicBezTo>
                  <a:lnTo>
                    <a:pt x="1098790" y="2130771"/>
                  </a:lnTo>
                  <a:cubicBezTo>
                    <a:pt x="1098790" y="2180477"/>
                    <a:pt x="1139084" y="2220771"/>
                    <a:pt x="1188790" y="2220771"/>
                  </a:cubicBezTo>
                  <a:close/>
                  <a:moveTo>
                    <a:pt x="1764854" y="2220771"/>
                  </a:moveTo>
                  <a:cubicBezTo>
                    <a:pt x="1814560" y="2220771"/>
                    <a:pt x="1854854" y="2180477"/>
                    <a:pt x="1854854" y="2130771"/>
                  </a:cubicBezTo>
                  <a:lnTo>
                    <a:pt x="1854854" y="438771"/>
                  </a:lnTo>
                  <a:cubicBezTo>
                    <a:pt x="1854854" y="389065"/>
                    <a:pt x="1814560" y="348771"/>
                    <a:pt x="1764854" y="348771"/>
                  </a:cubicBezTo>
                  <a:cubicBezTo>
                    <a:pt x="1715148" y="348771"/>
                    <a:pt x="1674854" y="389065"/>
                    <a:pt x="1674854" y="438771"/>
                  </a:cubicBezTo>
                  <a:lnTo>
                    <a:pt x="1674854" y="2130771"/>
                  </a:lnTo>
                  <a:cubicBezTo>
                    <a:pt x="1674854" y="2180477"/>
                    <a:pt x="1715148" y="2220771"/>
                    <a:pt x="1764854" y="2220771"/>
                  </a:cubicBezTo>
                  <a:close/>
                  <a:moveTo>
                    <a:pt x="2340918" y="2220771"/>
                  </a:moveTo>
                  <a:cubicBezTo>
                    <a:pt x="2390624" y="2220771"/>
                    <a:pt x="2430918" y="2180477"/>
                    <a:pt x="2430918" y="2130771"/>
                  </a:cubicBezTo>
                  <a:lnTo>
                    <a:pt x="2430918" y="438771"/>
                  </a:lnTo>
                  <a:cubicBezTo>
                    <a:pt x="2430918" y="389065"/>
                    <a:pt x="2390624" y="348771"/>
                    <a:pt x="2340918" y="348771"/>
                  </a:cubicBezTo>
                  <a:cubicBezTo>
                    <a:pt x="2291212" y="348771"/>
                    <a:pt x="2250918" y="389065"/>
                    <a:pt x="2250918" y="438771"/>
                  </a:cubicBezTo>
                  <a:lnTo>
                    <a:pt x="2250918" y="2130771"/>
                  </a:lnTo>
                  <a:cubicBezTo>
                    <a:pt x="2250918" y="2180477"/>
                    <a:pt x="2291212" y="2220771"/>
                    <a:pt x="2340918" y="2220771"/>
                  </a:cubicBezTo>
                  <a:close/>
                  <a:moveTo>
                    <a:pt x="2784182" y="2519920"/>
                  </a:moveTo>
                  <a:lnTo>
                    <a:pt x="96136" y="2519920"/>
                  </a:lnTo>
                  <a:lnTo>
                    <a:pt x="96136" y="419995"/>
                  </a:lnTo>
                  <a:cubicBezTo>
                    <a:pt x="96136" y="188038"/>
                    <a:pt x="284174" y="0"/>
                    <a:pt x="516131" y="0"/>
                  </a:cubicBezTo>
                  <a:lnTo>
                    <a:pt x="2364187" y="0"/>
                  </a:lnTo>
                  <a:cubicBezTo>
                    <a:pt x="2596144" y="0"/>
                    <a:pt x="2784182" y="188038"/>
                    <a:pt x="2784182" y="419995"/>
                  </a:cubicBezTo>
                  <a:close/>
                  <a:moveTo>
                    <a:pt x="1687966" y="3252576"/>
                  </a:moveTo>
                  <a:lnTo>
                    <a:pt x="1192350" y="3252576"/>
                  </a:lnTo>
                  <a:cubicBezTo>
                    <a:pt x="1129224" y="3252576"/>
                    <a:pt x="1078050" y="3201402"/>
                    <a:pt x="1078050" y="3138276"/>
                  </a:cubicBezTo>
                  <a:lnTo>
                    <a:pt x="1078050" y="3023976"/>
                  </a:lnTo>
                  <a:lnTo>
                    <a:pt x="60008" y="3023976"/>
                  </a:lnTo>
                  <a:cubicBezTo>
                    <a:pt x="26866" y="3023976"/>
                    <a:pt x="0" y="2997110"/>
                    <a:pt x="0" y="2963968"/>
                  </a:cubicBezTo>
                  <a:lnTo>
                    <a:pt x="0" y="2723944"/>
                  </a:lnTo>
                  <a:cubicBezTo>
                    <a:pt x="0" y="2690802"/>
                    <a:pt x="26866" y="2663936"/>
                    <a:pt x="60008" y="2663936"/>
                  </a:cubicBezTo>
                  <a:lnTo>
                    <a:pt x="2820312" y="2663936"/>
                  </a:lnTo>
                  <a:cubicBezTo>
                    <a:pt x="2853454" y="2663936"/>
                    <a:pt x="2880320" y="2690802"/>
                    <a:pt x="2880320" y="2723944"/>
                  </a:cubicBezTo>
                  <a:lnTo>
                    <a:pt x="2880320" y="2963968"/>
                  </a:lnTo>
                  <a:cubicBezTo>
                    <a:pt x="2880320" y="2997110"/>
                    <a:pt x="2853454" y="3023976"/>
                    <a:pt x="2820312" y="3023976"/>
                  </a:cubicBezTo>
                  <a:lnTo>
                    <a:pt x="1802266" y="3023976"/>
                  </a:lnTo>
                  <a:lnTo>
                    <a:pt x="1802266" y="3138276"/>
                  </a:lnTo>
                  <a:cubicBezTo>
                    <a:pt x="1802266" y="3201402"/>
                    <a:pt x="1751092" y="3252576"/>
                    <a:pt x="1687966" y="32525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203632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CEB1C30-9FB7-43AB-9215-050DEFC7FCF5}"/>
              </a:ext>
            </a:extLst>
          </p:cNvPr>
          <p:cNvSpPr>
            <a:spLocks noChangeAspect="1"/>
          </p:cNvSpPr>
          <p:nvPr/>
        </p:nvSpPr>
        <p:spPr>
          <a:xfrm>
            <a:off x="0" y="2495550"/>
            <a:ext cx="146861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2647" y="47365"/>
            <a:ext cx="8679898" cy="847985"/>
          </a:xfrm>
        </p:spPr>
        <p:txBody>
          <a:bodyPr>
            <a:normAutofit/>
          </a:bodyPr>
          <a:lstStyle/>
          <a:p>
            <a:r>
              <a:rPr lang="en-US" sz="2400" dirty="0"/>
              <a:t>TE DHENA TE NDJESHME TE EKRIPTUARA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3611B-FBAD-4B5D-A98B-2C97FDA0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8956" y="1680731"/>
            <a:ext cx="5158244" cy="1119619"/>
          </a:xfrm>
          <a:prstGeom prst="rect">
            <a:avLst/>
          </a:prstGeom>
          <a:ln w="38100" cap="sq">
            <a:solidFill>
              <a:srgbClr val="4775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D03A13B-2EEA-4E93-8651-BB9D16E96A6E}"/>
              </a:ext>
            </a:extLst>
          </p:cNvPr>
          <p:cNvSpPr>
            <a:spLocks noChangeAspect="1"/>
          </p:cNvSpPr>
          <p:nvPr/>
        </p:nvSpPr>
        <p:spPr>
          <a:xfrm>
            <a:off x="57988" y="405149"/>
            <a:ext cx="146861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DCA61A-44D3-4F0D-92B9-CC58CE0CB1FE}"/>
              </a:ext>
            </a:extLst>
          </p:cNvPr>
          <p:cNvGrpSpPr/>
          <p:nvPr/>
        </p:nvGrpSpPr>
        <p:grpSpPr>
          <a:xfrm>
            <a:off x="457200" y="2320331"/>
            <a:ext cx="2257026" cy="427200"/>
            <a:chOff x="705982" y="2525550"/>
            <a:chExt cx="2257026" cy="42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0646DE-63EE-4045-B457-CCAE78684BC5}"/>
                </a:ext>
              </a:extLst>
            </p:cNvPr>
            <p:cNvSpPr/>
            <p:nvPr/>
          </p:nvSpPr>
          <p:spPr>
            <a:xfrm>
              <a:off x="705982" y="2525550"/>
              <a:ext cx="351000" cy="351000"/>
            </a:xfrm>
            <a:prstGeom prst="ellipse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BA8EA1-B73A-464F-BE05-5FFB298E2CC0}"/>
                </a:ext>
              </a:extLst>
            </p:cNvPr>
            <p:cNvSpPr txBox="1"/>
            <p:nvPr/>
          </p:nvSpPr>
          <p:spPr>
            <a:xfrm>
              <a:off x="1044967" y="2537252"/>
              <a:ext cx="191804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Escape per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mbrojtur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nga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SQL injections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786335-BBE5-41CE-85B5-FE2B3101663F}"/>
              </a:ext>
            </a:extLst>
          </p:cNvPr>
          <p:cNvGrpSpPr/>
          <p:nvPr/>
        </p:nvGrpSpPr>
        <p:grpSpPr>
          <a:xfrm>
            <a:off x="458950" y="1797121"/>
            <a:ext cx="2257026" cy="427200"/>
            <a:chOff x="705982" y="2525550"/>
            <a:chExt cx="2257026" cy="4272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4C36802-5D59-4ADE-80FB-8AB857C2F0E7}"/>
                </a:ext>
              </a:extLst>
            </p:cNvPr>
            <p:cNvSpPr/>
            <p:nvPr/>
          </p:nvSpPr>
          <p:spPr>
            <a:xfrm>
              <a:off x="705982" y="2525550"/>
              <a:ext cx="351000" cy="351000"/>
            </a:xfrm>
            <a:prstGeom prst="ellipse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4F59FF-A62C-4C1B-B191-7B0CF65C3D9C}"/>
                </a:ext>
              </a:extLst>
            </p:cNvPr>
            <p:cNvSpPr txBox="1"/>
            <p:nvPr/>
          </p:nvSpPr>
          <p:spPr>
            <a:xfrm>
              <a:off x="1044967" y="2537252"/>
              <a:ext cx="191804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PASSWORDI ne HASH(md5)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36C1D3FE-C1AB-4CFF-A782-0575D08124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645" y="2585511"/>
              <a:ext cx="215529" cy="21732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0" name="Block Arc 25">
            <a:extLst>
              <a:ext uri="{FF2B5EF4-FFF2-40B4-BE49-F238E27FC236}">
                <a16:creationId xmlns:a16="http://schemas.microsoft.com/office/drawing/2014/main" id="{63BEF4D3-8A3B-43A0-9AA7-DC7744814082}"/>
              </a:ext>
            </a:extLst>
          </p:cNvPr>
          <p:cNvSpPr/>
          <p:nvPr/>
        </p:nvSpPr>
        <p:spPr>
          <a:xfrm>
            <a:off x="546284" y="2366250"/>
            <a:ext cx="157785" cy="21905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25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CEB1C30-9FB7-43AB-9215-050DEFC7FCF5}"/>
              </a:ext>
            </a:extLst>
          </p:cNvPr>
          <p:cNvSpPr>
            <a:spLocks noChangeAspect="1"/>
          </p:cNvSpPr>
          <p:nvPr/>
        </p:nvSpPr>
        <p:spPr>
          <a:xfrm>
            <a:off x="0" y="2495550"/>
            <a:ext cx="146861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2647" y="47365"/>
            <a:ext cx="8679898" cy="543185"/>
          </a:xfrm>
        </p:spPr>
        <p:txBody>
          <a:bodyPr>
            <a:normAutofit/>
          </a:bodyPr>
          <a:lstStyle/>
          <a:p>
            <a:r>
              <a:rPr lang="en-US" sz="2400" dirty="0"/>
              <a:t>MODULE TE MBROJTURA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D27275-6E06-48AB-B631-15FDD910006F}"/>
              </a:ext>
            </a:extLst>
          </p:cNvPr>
          <p:cNvCxnSpPr>
            <a:cxnSpLocks/>
          </p:cNvCxnSpPr>
          <p:nvPr/>
        </p:nvCxnSpPr>
        <p:spPr>
          <a:xfrm>
            <a:off x="1524000" y="2800350"/>
            <a:ext cx="6248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373611B-FBAD-4B5D-A98B-2C97FDA0D4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3453" y="594171"/>
            <a:ext cx="3072547" cy="1977579"/>
          </a:xfrm>
          <a:prstGeom prst="rect">
            <a:avLst/>
          </a:prstGeom>
          <a:ln w="38100" cap="sq">
            <a:solidFill>
              <a:srgbClr val="4775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2E6E27-5C4C-4DD2-BBBD-C400E89E01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2350" y="2890505"/>
            <a:ext cx="2575050" cy="1908904"/>
          </a:xfrm>
          <a:prstGeom prst="rect">
            <a:avLst/>
          </a:prstGeom>
          <a:ln w="38100" cap="sq">
            <a:solidFill>
              <a:srgbClr val="4775E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D03A13B-2EEA-4E93-8651-BB9D16E96A6E}"/>
              </a:ext>
            </a:extLst>
          </p:cNvPr>
          <p:cNvSpPr>
            <a:spLocks noChangeAspect="1"/>
          </p:cNvSpPr>
          <p:nvPr/>
        </p:nvSpPr>
        <p:spPr>
          <a:xfrm>
            <a:off x="57988" y="405149"/>
            <a:ext cx="1468617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DCA61A-44D3-4F0D-92B9-CC58CE0CB1FE}"/>
              </a:ext>
            </a:extLst>
          </p:cNvPr>
          <p:cNvGrpSpPr/>
          <p:nvPr/>
        </p:nvGrpSpPr>
        <p:grpSpPr>
          <a:xfrm>
            <a:off x="457200" y="1318052"/>
            <a:ext cx="2257026" cy="415498"/>
            <a:chOff x="705982" y="2461052"/>
            <a:chExt cx="2257026" cy="41549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0646DE-63EE-4045-B457-CCAE78684BC5}"/>
                </a:ext>
              </a:extLst>
            </p:cNvPr>
            <p:cNvSpPr/>
            <p:nvPr/>
          </p:nvSpPr>
          <p:spPr>
            <a:xfrm>
              <a:off x="705982" y="2525550"/>
              <a:ext cx="351000" cy="351000"/>
            </a:xfrm>
            <a:prstGeom prst="ellipse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BA8EA1-B73A-464F-BE05-5FFB298E2CC0}"/>
                </a:ext>
              </a:extLst>
            </p:cNvPr>
            <p:cNvSpPr txBox="1"/>
            <p:nvPr/>
          </p:nvSpPr>
          <p:spPr>
            <a:xfrm>
              <a:off x="1044967" y="2461052"/>
              <a:ext cx="191804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ERROR page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permban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sesionin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“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mesazhi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’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E0ACB-0E5A-452C-AF58-2DA129AE80F1}"/>
              </a:ext>
            </a:extLst>
          </p:cNvPr>
          <p:cNvGrpSpPr/>
          <p:nvPr/>
        </p:nvGrpSpPr>
        <p:grpSpPr>
          <a:xfrm>
            <a:off x="454424" y="3897150"/>
            <a:ext cx="2257026" cy="351000"/>
            <a:chOff x="638574" y="3820950"/>
            <a:chExt cx="2257026" cy="351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DBEDFE-C1DF-464B-B174-F9A2B668874F}"/>
                </a:ext>
              </a:extLst>
            </p:cNvPr>
            <p:cNvSpPr/>
            <p:nvPr/>
          </p:nvSpPr>
          <p:spPr>
            <a:xfrm>
              <a:off x="638574" y="3820950"/>
              <a:ext cx="351000" cy="351000"/>
            </a:xfrm>
            <a:prstGeom prst="ellipse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83D530-BB09-4827-B88F-97D6896AF063}"/>
                </a:ext>
              </a:extLst>
            </p:cNvPr>
            <p:cNvSpPr txBox="1"/>
            <p:nvPr/>
          </p:nvSpPr>
          <p:spPr>
            <a:xfrm>
              <a:off x="977559" y="3875634"/>
              <a:ext cx="19180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Validimi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ADMIN/USER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Frame 17">
            <a:extLst>
              <a:ext uri="{FF2B5EF4-FFF2-40B4-BE49-F238E27FC236}">
                <a16:creationId xmlns:a16="http://schemas.microsoft.com/office/drawing/2014/main" id="{21305F08-E0F9-4F41-A703-38D80FDD12C0}"/>
              </a:ext>
            </a:extLst>
          </p:cNvPr>
          <p:cNvSpPr/>
          <p:nvPr/>
        </p:nvSpPr>
        <p:spPr>
          <a:xfrm>
            <a:off x="533400" y="3975783"/>
            <a:ext cx="204893" cy="2048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5" name="Rounded Rectangle 5">
            <a:extLst>
              <a:ext uri="{FF2B5EF4-FFF2-40B4-BE49-F238E27FC236}">
                <a16:creationId xmlns:a16="http://schemas.microsoft.com/office/drawing/2014/main" id="{357659C2-0C48-401E-AFD7-88AFFCCD488E}"/>
              </a:ext>
            </a:extLst>
          </p:cNvPr>
          <p:cNvSpPr/>
          <p:nvPr/>
        </p:nvSpPr>
        <p:spPr>
          <a:xfrm flipH="1">
            <a:off x="510114" y="1441450"/>
            <a:ext cx="263447" cy="21732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036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5C6E166-E257-4AA0-A37C-D81EC5F936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9" b="15230"/>
          <a:stretch/>
        </p:blipFill>
        <p:spPr>
          <a:xfrm>
            <a:off x="1905000" y="1783527"/>
            <a:ext cx="1275623" cy="107718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904E4-AE8C-4AD6-AD70-BCA8D692FF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r>
              <a:rPr lang="en-US" sz="4000" dirty="0" err="1"/>
              <a:t>Demostrimi</a:t>
            </a:r>
            <a:r>
              <a:rPr lang="en-US" sz="4000" dirty="0"/>
              <a:t> </a:t>
            </a:r>
            <a:r>
              <a:rPr lang="en-US" sz="4000" dirty="0" err="1"/>
              <a:t>i</a:t>
            </a:r>
            <a:r>
              <a:rPr lang="en-US" sz="4000" dirty="0"/>
              <a:t> </a:t>
            </a:r>
            <a:r>
              <a:rPr lang="en-US" sz="4000" dirty="0" err="1"/>
              <a:t>platfromes</a:t>
            </a:r>
            <a:endParaRPr lang="en-US" sz="40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7F6686F-6183-44EA-9E3F-82B2316BCF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45" b="856"/>
          <a:stretch/>
        </p:blipFill>
        <p:spPr>
          <a:xfrm>
            <a:off x="6109979" y="1812159"/>
            <a:ext cx="960410" cy="1077186"/>
          </a:xfrm>
        </p:spPr>
      </p:pic>
      <p:sp>
        <p:nvSpPr>
          <p:cNvPr id="26" name="TextBox 25"/>
          <p:cNvSpPr txBox="1"/>
          <p:nvPr/>
        </p:nvSpPr>
        <p:spPr>
          <a:xfrm>
            <a:off x="1785971" y="1223291"/>
            <a:ext cx="167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KLIENT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3219" y="1223291"/>
            <a:ext cx="167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ADMIN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295400" y="3409950"/>
            <a:ext cx="2756250" cy="840511"/>
            <a:chOff x="4572001" y="1997119"/>
            <a:chExt cx="2586528" cy="1120680"/>
          </a:xfrm>
        </p:grpSpPr>
        <p:sp>
          <p:nvSpPr>
            <p:cNvPr id="29" name="TextBox 28"/>
            <p:cNvSpPr txBox="1"/>
            <p:nvPr/>
          </p:nvSpPr>
          <p:spPr>
            <a:xfrm>
              <a:off x="4577084" y="2297063"/>
              <a:ext cx="2581445" cy="820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Email: user@mobitek.com</a:t>
              </a:r>
            </a:p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Password:123456</a:t>
              </a:r>
            </a:p>
            <a:p>
              <a:pPr algn="ctr"/>
              <a:r>
                <a:rPr lang="en-US" altLang="ko-KR" sz="7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-</a:t>
              </a:r>
              <a:r>
                <a:rPr lang="en-US" altLang="ko-KR" sz="7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Ose</a:t>
              </a:r>
              <a:r>
                <a:rPr lang="en-US" altLang="ko-KR" sz="7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 </a:t>
              </a:r>
              <a:r>
                <a:rPr lang="en-US" altLang="ko-KR" sz="7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mund</a:t>
              </a:r>
              <a:r>
                <a:rPr lang="en-US" altLang="ko-KR" sz="7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 </a:t>
              </a:r>
              <a:r>
                <a:rPr lang="en-US" altLang="ko-KR" sz="7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te</a:t>
              </a:r>
              <a:r>
                <a:rPr lang="en-US" altLang="ko-KR" sz="7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 </a:t>
              </a:r>
              <a:r>
                <a:rPr lang="en-US" altLang="ko-KR" sz="7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krijoni</a:t>
              </a:r>
              <a:r>
                <a:rPr lang="en-US" altLang="ko-KR" sz="7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 </a:t>
              </a:r>
              <a:r>
                <a:rPr lang="en-US" altLang="ko-KR" sz="7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nje</a:t>
              </a:r>
              <a:r>
                <a:rPr lang="en-US" altLang="ko-KR" sz="7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 user </a:t>
              </a:r>
              <a:r>
                <a:rPr lang="en-US" altLang="ko-KR" sz="7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te</a:t>
              </a:r>
              <a:r>
                <a:rPr lang="en-US" altLang="ko-KR" sz="7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 </a:t>
              </a:r>
              <a:r>
                <a:rPr lang="en-US" altLang="ko-KR" sz="700" i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ri</a:t>
              </a:r>
              <a:r>
                <a:rPr lang="en-US" altLang="ko-KR" sz="700" i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 -</a:t>
              </a:r>
            </a:p>
            <a:p>
              <a:pPr algn="ctr"/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72001" y="1997119"/>
              <a:ext cx="25847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Kredencialet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 :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2556764" y="3181350"/>
            <a:ext cx="230832" cy="23083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474768" y="3297515"/>
            <a:ext cx="230832" cy="230832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161C04-DCCD-4A55-BA4F-593FC39A1210}"/>
              </a:ext>
            </a:extLst>
          </p:cNvPr>
          <p:cNvGrpSpPr/>
          <p:nvPr/>
        </p:nvGrpSpPr>
        <p:grpSpPr>
          <a:xfrm>
            <a:off x="5213404" y="3486150"/>
            <a:ext cx="2756250" cy="592059"/>
            <a:chOff x="4572001" y="2000094"/>
            <a:chExt cx="2586528" cy="78941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E20DD2-FAF2-459F-ACCC-B766D5E240E3}"/>
                </a:ext>
              </a:extLst>
            </p:cNvPr>
            <p:cNvSpPr txBox="1"/>
            <p:nvPr/>
          </p:nvSpPr>
          <p:spPr>
            <a:xfrm>
              <a:off x="4577084" y="2297063"/>
              <a:ext cx="2581445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Email: admin@eshop.com</a:t>
              </a:r>
            </a:p>
            <a:p>
              <a:pPr algn="ctr"/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Password:123456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96A521-42B3-4800-B05B-45CA39F53A52}"/>
                </a:ext>
              </a:extLst>
            </p:cNvPr>
            <p:cNvSpPr txBox="1"/>
            <p:nvPr/>
          </p:nvSpPr>
          <p:spPr>
            <a:xfrm>
              <a:off x="4572001" y="2000094"/>
              <a:ext cx="258470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Kredencialet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</a:rPr>
                <a:t> :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Text Placeholder 33">
            <a:extLst>
              <a:ext uri="{FF2B5EF4-FFF2-40B4-BE49-F238E27FC236}">
                <a16:creationId xmlns:a16="http://schemas.microsoft.com/office/drawing/2014/main" id="{1A692F05-0151-4A21-8B09-1ADAC2BF81EA}"/>
              </a:ext>
            </a:extLst>
          </p:cNvPr>
          <p:cNvSpPr txBox="1"/>
          <p:nvPr/>
        </p:nvSpPr>
        <p:spPr>
          <a:xfrm>
            <a:off x="3476742" y="4379139"/>
            <a:ext cx="2485984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078">
              <a:lnSpc>
                <a:spcPct val="100000"/>
              </a:lnSpc>
              <a:spcBef>
                <a:spcPct val="20000"/>
              </a:spcBef>
              <a:defRPr sz="2800" b="1">
                <a:solidFill>
                  <a:srgbClr val="54578E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002060"/>
                </a:solidFill>
                <a:latin typeface="+mn-lt"/>
                <a:ea typeface="+mn-ea"/>
                <a:cs typeface="+mn-ea"/>
                <a:sym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http://mobitek.ga</a:t>
            </a:r>
            <a:endParaRPr lang="en-US" altLang="zh-CN" sz="2000" dirty="0">
              <a:solidFill>
                <a:srgbClr val="002060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AU" altLang="zh-CN" sz="1400" dirty="0">
              <a:solidFill>
                <a:srgbClr val="0070C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62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4" grpId="0" animBg="1"/>
      <p:bldP spid="35" grpId="0" animBg="1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028950"/>
            <a:ext cx="9144000" cy="21145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302815DF-E65F-4114-9517-6230104A3603}"/>
              </a:ext>
            </a:extLst>
          </p:cNvPr>
          <p:cNvSpPr/>
          <p:nvPr/>
        </p:nvSpPr>
        <p:spPr>
          <a:xfrm>
            <a:off x="2654028" y="816430"/>
            <a:ext cx="3733800" cy="903021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FALEMINDERIT PER VEMENDJEN!</a:t>
            </a:r>
            <a:endParaRPr lang="ko-KR" altLang="en-US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0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3429000" y="2266950"/>
            <a:ext cx="5562600" cy="1217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-youtube.com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-https://www.php.net/manual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-https://www.w3schools.com/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-https://www.semicolonworld.com/tutorial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-GitHub</a:t>
            </a:r>
          </a:p>
        </p:txBody>
      </p:sp>
      <p:cxnSp>
        <p:nvCxnSpPr>
          <p:cNvPr id="38" name="肘形连接符 37"/>
          <p:cNvCxnSpPr/>
          <p:nvPr/>
        </p:nvCxnSpPr>
        <p:spPr>
          <a:xfrm>
            <a:off x="2362200" y="3994160"/>
            <a:ext cx="7772400" cy="711190"/>
          </a:xfrm>
          <a:prstGeom prst="bentConnector3">
            <a:avLst>
              <a:gd name="adj1" fmla="val 50000"/>
            </a:avLst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3"/>
          <p:cNvSpPr txBox="1"/>
          <p:nvPr/>
        </p:nvSpPr>
        <p:spPr>
          <a:xfrm>
            <a:off x="3505197" y="226232"/>
            <a:ext cx="2133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078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err="1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Referencat</a:t>
            </a:r>
            <a:endParaRPr lang="en-AU" altLang="zh-CN" dirty="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343399" y="603235"/>
            <a:ext cx="457200" cy="21600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588924" y="311398"/>
            <a:ext cx="1978192" cy="457200"/>
            <a:chOff x="3588924" y="311398"/>
            <a:chExt cx="1978192" cy="457200"/>
          </a:xfrm>
        </p:grpSpPr>
        <p:sp>
          <p:nvSpPr>
            <p:cNvPr id="43" name="L 形 42"/>
            <p:cNvSpPr/>
            <p:nvPr/>
          </p:nvSpPr>
          <p:spPr>
            <a:xfrm>
              <a:off x="3588924" y="311398"/>
              <a:ext cx="88509" cy="457200"/>
            </a:xfrm>
            <a:prstGeom prst="corner">
              <a:avLst/>
            </a:prstGeom>
            <a:solidFill>
              <a:schemeClr val="dk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L 形 43"/>
            <p:cNvSpPr/>
            <p:nvPr/>
          </p:nvSpPr>
          <p:spPr>
            <a:xfrm flipH="1" flipV="1">
              <a:off x="5478607" y="311398"/>
              <a:ext cx="88509" cy="457200"/>
            </a:xfrm>
            <a:prstGeom prst="corner">
              <a:avLst/>
            </a:prstGeom>
            <a:solidFill>
              <a:schemeClr val="dk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96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0"/>
          <p:cNvSpPr txBox="1"/>
          <p:nvPr/>
        </p:nvSpPr>
        <p:spPr>
          <a:xfrm>
            <a:off x="2438401" y="1080943"/>
            <a:ext cx="5562599" cy="1643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914263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mobitek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eshte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nje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platforme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online per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blerjen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e smartphone</a:t>
            </a:r>
          </a:p>
          <a:p>
            <a:pPr marL="171450" indent="-171450" defTabSz="914263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eshte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account based application(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nuk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mund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te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perdoret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si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guest)</a:t>
            </a:r>
            <a:endParaRPr lang="en-US" altLang="zh-CN" sz="1050" b="1" i="1" dirty="0">
              <a:solidFill>
                <a:schemeClr val="tx2">
                  <a:lumMod val="75000"/>
                </a:schemeClr>
              </a:solidFill>
              <a:latin typeface="+mn-lt"/>
              <a:cs typeface="+mn-ea"/>
              <a:sym typeface="+mn-lt"/>
            </a:endParaRPr>
          </a:p>
          <a:p>
            <a:pPr marL="171450" indent="-171450" defTabSz="914263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ofron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mundesine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e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vrojtimit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te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detajeve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te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produkteve</a:t>
            </a:r>
            <a:endParaRPr lang="en-US" altLang="zh-CN" sz="1050" b="1" dirty="0">
              <a:solidFill>
                <a:schemeClr val="tx2">
                  <a:lumMod val="75000"/>
                </a:schemeClr>
              </a:solidFill>
              <a:latin typeface="+mn-lt"/>
              <a:cs typeface="+mn-ea"/>
              <a:sym typeface="+mn-lt"/>
            </a:endParaRPr>
          </a:p>
          <a:p>
            <a:pPr marL="171450" indent="-171450" defTabSz="914263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ofron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mundesine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 e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perdorimit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te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shportes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dixhitale</a:t>
            </a:r>
            <a:endParaRPr lang="en-US" altLang="zh-CN" sz="1050" b="1" dirty="0">
              <a:solidFill>
                <a:schemeClr val="tx2">
                  <a:lumMod val="75000"/>
                </a:schemeClr>
              </a:solidFill>
              <a:latin typeface="+mn-lt"/>
              <a:cs typeface="+mn-ea"/>
              <a:sym typeface="+mn-lt"/>
            </a:endParaRPr>
          </a:p>
          <a:p>
            <a:pPr marL="171450" indent="-171450" defTabSz="914263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ofron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mundesine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e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menaxhimit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te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shitjeve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dhe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produkteve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nga</a:t>
            </a:r>
            <a:r>
              <a:rPr lang="en-US" altLang="zh-CN" sz="1050" b="1" dirty="0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r>
              <a:rPr lang="en-US" altLang="zh-CN" sz="1050" b="1" dirty="0" err="1">
                <a:solidFill>
                  <a:schemeClr val="tx2">
                    <a:lumMod val="75000"/>
                  </a:schemeClr>
                </a:solidFill>
                <a:latin typeface="+mn-lt"/>
                <a:cs typeface="+mn-ea"/>
                <a:sym typeface="+mn-lt"/>
              </a:rPr>
              <a:t>stafi</a:t>
            </a:r>
            <a:endParaRPr lang="en-US" altLang="zh-CN" sz="1050" b="1" dirty="0">
              <a:solidFill>
                <a:schemeClr val="tx2">
                  <a:lumMod val="75000"/>
                </a:schemeClr>
              </a:solidFill>
              <a:latin typeface="+mn-lt"/>
              <a:cs typeface="+mn-ea"/>
              <a:sym typeface="+mn-lt"/>
            </a:endParaRPr>
          </a:p>
          <a:p>
            <a:pPr defTabSz="914263">
              <a:lnSpc>
                <a:spcPct val="150000"/>
              </a:lnSpc>
              <a:spcBef>
                <a:spcPct val="20000"/>
              </a:spcBef>
              <a:defRPr/>
            </a:pPr>
            <a:endParaRPr lang="zh-CN" altLang="en-US" sz="900" b="1" dirty="0">
              <a:solidFill>
                <a:schemeClr val="tx2">
                  <a:lumMod val="7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0" name="Text Placeholder 33"/>
          <p:cNvSpPr txBox="1"/>
          <p:nvPr/>
        </p:nvSpPr>
        <p:spPr>
          <a:xfrm>
            <a:off x="2514598" y="226232"/>
            <a:ext cx="4114802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1219078">
              <a:lnSpc>
                <a:spcPct val="100000"/>
              </a:lnSpc>
              <a:spcBef>
                <a:spcPct val="20000"/>
              </a:spcBef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dirty="0">
                <a:solidFill>
                  <a:srgbClr val="43536A"/>
                </a:solidFill>
                <a:latin typeface="+mn-lt"/>
                <a:ea typeface="+mn-ea"/>
                <a:cs typeface="+mn-ea"/>
                <a:sym typeface="+mn-lt"/>
              </a:rPr>
              <a:t>CFARE ESHTE MOBITEK?</a:t>
            </a:r>
            <a:endParaRPr lang="en-AU" altLang="zh-CN" sz="1200" dirty="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en-US" altLang="zh-CN" sz="1400" dirty="0">
              <a:solidFill>
                <a:srgbClr val="43536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43399" y="603235"/>
            <a:ext cx="457200" cy="21600"/>
          </a:xfrm>
          <a:prstGeom prst="rect">
            <a:avLst/>
          </a:prstGeom>
          <a:solidFill>
            <a:schemeClr val="accent2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057400" y="311398"/>
            <a:ext cx="5041240" cy="457200"/>
            <a:chOff x="3588924" y="311398"/>
            <a:chExt cx="1978192" cy="457200"/>
          </a:xfrm>
        </p:grpSpPr>
        <p:sp>
          <p:nvSpPr>
            <p:cNvPr id="26" name="L 形 25"/>
            <p:cNvSpPr/>
            <p:nvPr/>
          </p:nvSpPr>
          <p:spPr>
            <a:xfrm>
              <a:off x="3588924" y="311398"/>
              <a:ext cx="88509" cy="457200"/>
            </a:xfrm>
            <a:prstGeom prst="corner">
              <a:avLst/>
            </a:prstGeom>
            <a:solidFill>
              <a:schemeClr val="dk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L 形 41"/>
            <p:cNvSpPr/>
            <p:nvPr/>
          </p:nvSpPr>
          <p:spPr>
            <a:xfrm flipH="1" flipV="1">
              <a:off x="5478607" y="311398"/>
              <a:ext cx="88509" cy="457200"/>
            </a:xfrm>
            <a:prstGeom prst="corner">
              <a:avLst/>
            </a:prstGeom>
            <a:solidFill>
              <a:schemeClr val="dk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2111375" y="3606059"/>
            <a:ext cx="4921248" cy="11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0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" y="2997927"/>
            <a:ext cx="9144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NDEFAQJA GRAFIKE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1" y="3553809"/>
            <a:ext cx="91438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u="sng" dirty="0">
                <a:solidFill>
                  <a:schemeClr val="bg1"/>
                </a:solidFill>
              </a:rPr>
              <a:t>ANA E KLIENTIT</a:t>
            </a:r>
            <a:endParaRPr lang="ko-KR" altLang="en-US" sz="1400" b="1" u="sn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74481-7834-4E51-AF56-3579095C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70434"/>
            <a:ext cx="308610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280316" y="1264811"/>
            <a:ext cx="3904778" cy="2648171"/>
          </a:xfrm>
          <a:custGeom>
            <a:avLst/>
            <a:gdLst>
              <a:gd name="T0" fmla="*/ 536 w 549"/>
              <a:gd name="T1" fmla="*/ 0 h 371"/>
              <a:gd name="T2" fmla="*/ 12 w 549"/>
              <a:gd name="T3" fmla="*/ 0 h 371"/>
              <a:gd name="T4" fmla="*/ 0 w 549"/>
              <a:gd name="T5" fmla="*/ 17 h 371"/>
              <a:gd name="T6" fmla="*/ 0 w 549"/>
              <a:gd name="T7" fmla="*/ 354 h 371"/>
              <a:gd name="T8" fmla="*/ 12 w 549"/>
              <a:gd name="T9" fmla="*/ 371 h 371"/>
              <a:gd name="T10" fmla="*/ 536 w 549"/>
              <a:gd name="T11" fmla="*/ 371 h 371"/>
              <a:gd name="T12" fmla="*/ 549 w 549"/>
              <a:gd name="T13" fmla="*/ 354 h 371"/>
              <a:gd name="T14" fmla="*/ 549 w 549"/>
              <a:gd name="T15" fmla="*/ 17 h 371"/>
              <a:gd name="T16" fmla="*/ 536 w 549"/>
              <a:gd name="T17" fmla="*/ 0 h 371"/>
              <a:gd name="T18" fmla="*/ 528 w 549"/>
              <a:gd name="T19" fmla="*/ 333 h 371"/>
              <a:gd name="T20" fmla="*/ 21 w 549"/>
              <a:gd name="T21" fmla="*/ 333 h 371"/>
              <a:gd name="T22" fmla="*/ 21 w 549"/>
              <a:gd name="T23" fmla="*/ 21 h 371"/>
              <a:gd name="T24" fmla="*/ 528 w 549"/>
              <a:gd name="T25" fmla="*/ 21 h 371"/>
              <a:gd name="T26" fmla="*/ 528 w 549"/>
              <a:gd name="T27" fmla="*/ 333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9" h="371">
                <a:moveTo>
                  <a:pt x="53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8"/>
                  <a:pt x="0" y="17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63"/>
                  <a:pt x="5" y="371"/>
                  <a:pt x="12" y="371"/>
                </a:cubicBezTo>
                <a:cubicBezTo>
                  <a:pt x="536" y="371"/>
                  <a:pt x="536" y="371"/>
                  <a:pt x="536" y="371"/>
                </a:cubicBezTo>
                <a:cubicBezTo>
                  <a:pt x="543" y="371"/>
                  <a:pt x="549" y="363"/>
                  <a:pt x="549" y="354"/>
                </a:cubicBezTo>
                <a:cubicBezTo>
                  <a:pt x="549" y="17"/>
                  <a:pt x="549" y="17"/>
                  <a:pt x="549" y="17"/>
                </a:cubicBezTo>
                <a:cubicBezTo>
                  <a:pt x="549" y="8"/>
                  <a:pt x="543" y="0"/>
                  <a:pt x="536" y="0"/>
                </a:cubicBezTo>
                <a:close/>
                <a:moveTo>
                  <a:pt x="528" y="333"/>
                </a:moveTo>
                <a:cubicBezTo>
                  <a:pt x="21" y="333"/>
                  <a:pt x="21" y="333"/>
                  <a:pt x="21" y="333"/>
                </a:cubicBezTo>
                <a:cubicBezTo>
                  <a:pt x="21" y="21"/>
                  <a:pt x="21" y="21"/>
                  <a:pt x="21" y="21"/>
                </a:cubicBezTo>
                <a:cubicBezTo>
                  <a:pt x="528" y="21"/>
                  <a:pt x="528" y="21"/>
                  <a:pt x="528" y="21"/>
                </a:cubicBezTo>
                <a:lnTo>
                  <a:pt x="528" y="3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94469" y="3780338"/>
            <a:ext cx="5287344" cy="233926"/>
            <a:chOff x="7127340" y="8105776"/>
            <a:chExt cx="10132495" cy="448289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127340" y="8306930"/>
              <a:ext cx="10103759" cy="247135"/>
            </a:xfrm>
            <a:custGeom>
              <a:avLst/>
              <a:gdLst>
                <a:gd name="T0" fmla="*/ 5 w 741"/>
                <a:gd name="T1" fmla="*/ 3 h 18"/>
                <a:gd name="T2" fmla="*/ 33 w 741"/>
                <a:gd name="T3" fmla="*/ 18 h 18"/>
                <a:gd name="T4" fmla="*/ 713 w 741"/>
                <a:gd name="T5" fmla="*/ 18 h 18"/>
                <a:gd name="T6" fmla="*/ 741 w 741"/>
                <a:gd name="T7" fmla="*/ 6 h 18"/>
                <a:gd name="T8" fmla="*/ 741 w 741"/>
                <a:gd name="T9" fmla="*/ 0 h 18"/>
                <a:gd name="T10" fmla="*/ 5 w 741"/>
                <a:gd name="T1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18">
                  <a:moveTo>
                    <a:pt x="5" y="3"/>
                  </a:moveTo>
                  <a:cubicBezTo>
                    <a:pt x="5" y="3"/>
                    <a:pt x="0" y="11"/>
                    <a:pt x="33" y="18"/>
                  </a:cubicBezTo>
                  <a:cubicBezTo>
                    <a:pt x="713" y="18"/>
                    <a:pt x="713" y="18"/>
                    <a:pt x="713" y="18"/>
                  </a:cubicBezTo>
                  <a:cubicBezTo>
                    <a:pt x="713" y="18"/>
                    <a:pt x="735" y="17"/>
                    <a:pt x="741" y="6"/>
                  </a:cubicBezTo>
                  <a:cubicBezTo>
                    <a:pt x="741" y="0"/>
                    <a:pt x="741" y="0"/>
                    <a:pt x="741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196308" y="8105776"/>
              <a:ext cx="10063527" cy="310354"/>
            </a:xfrm>
            <a:custGeom>
              <a:avLst/>
              <a:gdLst>
                <a:gd name="T0" fmla="*/ 0 w 738"/>
                <a:gd name="T1" fmla="*/ 0 h 23"/>
                <a:gd name="T2" fmla="*/ 737 w 738"/>
                <a:gd name="T3" fmla="*/ 0 h 23"/>
                <a:gd name="T4" fmla="*/ 737 w 738"/>
                <a:gd name="T5" fmla="*/ 19 h 23"/>
                <a:gd name="T6" fmla="*/ 729 w 738"/>
                <a:gd name="T7" fmla="*/ 21 h 23"/>
                <a:gd name="T8" fmla="*/ 7 w 738"/>
                <a:gd name="T9" fmla="*/ 21 h 23"/>
                <a:gd name="T10" fmla="*/ 0 w 738"/>
                <a:gd name="T11" fmla="*/ 19 h 23"/>
                <a:gd name="T12" fmla="*/ 0 w 73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23">
                  <a:moveTo>
                    <a:pt x="0" y="0"/>
                  </a:moveTo>
                  <a:cubicBezTo>
                    <a:pt x="737" y="0"/>
                    <a:pt x="737" y="0"/>
                    <a:pt x="737" y="0"/>
                  </a:cubicBezTo>
                  <a:cubicBezTo>
                    <a:pt x="737" y="19"/>
                    <a:pt x="737" y="19"/>
                    <a:pt x="737" y="19"/>
                  </a:cubicBezTo>
                  <a:cubicBezTo>
                    <a:pt x="737" y="19"/>
                    <a:pt x="738" y="22"/>
                    <a:pt x="729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0" y="23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6397740" y="8237963"/>
              <a:ext cx="367828" cy="45978"/>
            </a:xfrm>
            <a:custGeom>
              <a:avLst/>
              <a:gdLst>
                <a:gd name="T0" fmla="*/ 27 w 27"/>
                <a:gd name="T1" fmla="*/ 2 h 3"/>
                <a:gd name="T2" fmla="*/ 26 w 27"/>
                <a:gd name="T3" fmla="*/ 3 h 3"/>
                <a:gd name="T4" fmla="*/ 1 w 27"/>
                <a:gd name="T5" fmla="*/ 3 h 3"/>
                <a:gd name="T6" fmla="*/ 0 w 27"/>
                <a:gd name="T7" fmla="*/ 2 h 3"/>
                <a:gd name="T8" fmla="*/ 0 w 27"/>
                <a:gd name="T9" fmla="*/ 2 h 3"/>
                <a:gd name="T10" fmla="*/ 1 w 27"/>
                <a:gd name="T11" fmla="*/ 0 h 3"/>
                <a:gd name="T12" fmla="*/ 26 w 27"/>
                <a:gd name="T13" fmla="*/ 0 h 3"/>
                <a:gd name="T14" fmla="*/ 27 w 2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">
                  <a:moveTo>
                    <a:pt x="27" y="2"/>
                  </a:moveTo>
                  <a:cubicBezTo>
                    <a:pt x="27" y="2"/>
                    <a:pt x="27" y="3"/>
                    <a:pt x="2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1501038" y="8117270"/>
              <a:ext cx="1419583" cy="149429"/>
            </a:xfrm>
            <a:custGeom>
              <a:avLst/>
              <a:gdLst>
                <a:gd name="T0" fmla="*/ 2 w 104"/>
                <a:gd name="T1" fmla="*/ 0 h 11"/>
                <a:gd name="T2" fmla="*/ 9 w 104"/>
                <a:gd name="T3" fmla="*/ 10 h 11"/>
                <a:gd name="T4" fmla="*/ 94 w 104"/>
                <a:gd name="T5" fmla="*/ 10 h 11"/>
                <a:gd name="T6" fmla="*/ 102 w 104"/>
                <a:gd name="T7" fmla="*/ 0 h 11"/>
                <a:gd name="T8" fmla="*/ 2 w 10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">
                  <a:moveTo>
                    <a:pt x="2" y="0"/>
                  </a:moveTo>
                  <a:cubicBezTo>
                    <a:pt x="2" y="0"/>
                    <a:pt x="0" y="9"/>
                    <a:pt x="9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104" y="11"/>
                    <a:pt x="102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71762" y="1447925"/>
            <a:ext cx="2038038" cy="211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50" b="1" dirty="0"/>
              <a:t>Forma per </a:t>
            </a:r>
            <a:r>
              <a:rPr lang="en-US" sz="1050" b="1" dirty="0" err="1"/>
              <a:t>tu</a:t>
            </a:r>
            <a:r>
              <a:rPr lang="en-US" sz="1050" b="1" dirty="0"/>
              <a:t> </a:t>
            </a:r>
            <a:r>
              <a:rPr lang="en-US" sz="1050" b="1" dirty="0" err="1"/>
              <a:t>loguar</a:t>
            </a:r>
            <a:endParaRPr lang="en-US" sz="750" i="1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/>
              <a:t>Tek forma e “</a:t>
            </a:r>
            <a:r>
              <a:rPr lang="en-US" sz="800" dirty="0" err="1"/>
              <a:t>Kycuni</a:t>
            </a:r>
            <a:r>
              <a:rPr lang="en-US" sz="800" dirty="0"/>
              <a:t> ” </a:t>
            </a:r>
            <a:r>
              <a:rPr lang="en-US" sz="800" dirty="0" err="1"/>
              <a:t>mund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logohen</a:t>
            </a:r>
            <a:r>
              <a:rPr lang="en-US" sz="800" dirty="0"/>
              <a:t> </a:t>
            </a:r>
            <a:r>
              <a:rPr lang="en-US" sz="800" dirty="0" err="1"/>
              <a:t>dhe</a:t>
            </a:r>
            <a:r>
              <a:rPr lang="en-US" sz="800" dirty="0"/>
              <a:t> </a:t>
            </a:r>
            <a:r>
              <a:rPr lang="en-US" sz="800" dirty="0" err="1"/>
              <a:t>perdouresit</a:t>
            </a:r>
            <a:r>
              <a:rPr lang="en-US" sz="800" dirty="0"/>
              <a:t> e </a:t>
            </a:r>
            <a:r>
              <a:rPr lang="en-US" sz="800" dirty="0" err="1"/>
              <a:t>thjeshte</a:t>
            </a:r>
            <a:r>
              <a:rPr lang="en-US" sz="800" dirty="0"/>
              <a:t> por </a:t>
            </a:r>
            <a:r>
              <a:rPr lang="en-US" sz="800" dirty="0" err="1"/>
              <a:t>edhe</a:t>
            </a:r>
            <a:r>
              <a:rPr lang="en-US" sz="800" dirty="0"/>
              <a:t> admins duke </a:t>
            </a:r>
            <a:r>
              <a:rPr lang="en-US" sz="800" dirty="0" err="1"/>
              <a:t>plotesuar</a:t>
            </a:r>
            <a:r>
              <a:rPr lang="en-US" sz="800" dirty="0"/>
              <a:t> Email </a:t>
            </a:r>
            <a:r>
              <a:rPr lang="en-US" sz="800" dirty="0" err="1"/>
              <a:t>dhe</a:t>
            </a:r>
            <a:r>
              <a:rPr lang="en-US" sz="800" dirty="0"/>
              <a:t> Password</a:t>
            </a:r>
          </a:p>
          <a:p>
            <a:endParaRPr lang="en-US" sz="900" b="1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Forma per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tu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rregjistruar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Klienti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mund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te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rregjistrohet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 ne portal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Duke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plotesuar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: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emrin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mbiemrin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, email,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adresen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 e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postes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Arial" panose="020B0604020202020204" pitchFamily="34" charset="0"/>
              </a:rPr>
              <a:t>, nr. Tel, password</a:t>
            </a:r>
          </a:p>
          <a:p>
            <a:endParaRPr lang="en-US" sz="900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5600" y="1904821"/>
            <a:ext cx="24557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err="1">
                <a:latin typeface="+mj-lt"/>
              </a:rPr>
              <a:t>Nderfaqja</a:t>
            </a:r>
            <a:r>
              <a:rPr lang="en-US" sz="2400" b="1" dirty="0">
                <a:latin typeface="+mj-lt"/>
              </a:rPr>
              <a:t> e pare </a:t>
            </a:r>
            <a:r>
              <a:rPr lang="en-US" sz="2400" b="1" dirty="0" err="1">
                <a:latin typeface="+mj-lt"/>
              </a:rPr>
              <a:t>qe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ndesh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perdoruesi</a:t>
            </a:r>
            <a:endParaRPr lang="en-US" sz="2400" b="1" dirty="0">
              <a:latin typeface="+mj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629400" y="1897391"/>
            <a:ext cx="0" cy="115347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dist="12700" dir="10800000" algn="t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10544F4-B4DC-4836-991E-DB8AAF2FAC0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r="6829"/>
          <a:stretch>
            <a:fillRect/>
          </a:stretch>
        </p:blipFill>
        <p:spPr>
          <a:xfrm>
            <a:off x="2431143" y="1403983"/>
            <a:ext cx="3639407" cy="2317695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98034-FDA2-42EB-85D4-73CF673E50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7"/>
          <a:stretch/>
        </p:blipFill>
        <p:spPr>
          <a:xfrm>
            <a:off x="2464542" y="1657350"/>
            <a:ext cx="360600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47" y="3168187"/>
            <a:ext cx="4691737" cy="1044395"/>
          </a:xfrm>
          <a:prstGeom prst="rect">
            <a:avLst/>
          </a:prstGeo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280315" y="1015167"/>
            <a:ext cx="4272883" cy="2897815"/>
          </a:xfrm>
          <a:custGeom>
            <a:avLst/>
            <a:gdLst>
              <a:gd name="T0" fmla="*/ 536 w 549"/>
              <a:gd name="T1" fmla="*/ 0 h 371"/>
              <a:gd name="T2" fmla="*/ 12 w 549"/>
              <a:gd name="T3" fmla="*/ 0 h 371"/>
              <a:gd name="T4" fmla="*/ 0 w 549"/>
              <a:gd name="T5" fmla="*/ 17 h 371"/>
              <a:gd name="T6" fmla="*/ 0 w 549"/>
              <a:gd name="T7" fmla="*/ 354 h 371"/>
              <a:gd name="T8" fmla="*/ 12 w 549"/>
              <a:gd name="T9" fmla="*/ 371 h 371"/>
              <a:gd name="T10" fmla="*/ 536 w 549"/>
              <a:gd name="T11" fmla="*/ 371 h 371"/>
              <a:gd name="T12" fmla="*/ 549 w 549"/>
              <a:gd name="T13" fmla="*/ 354 h 371"/>
              <a:gd name="T14" fmla="*/ 549 w 549"/>
              <a:gd name="T15" fmla="*/ 17 h 371"/>
              <a:gd name="T16" fmla="*/ 536 w 549"/>
              <a:gd name="T17" fmla="*/ 0 h 371"/>
              <a:gd name="T18" fmla="*/ 528 w 549"/>
              <a:gd name="T19" fmla="*/ 333 h 371"/>
              <a:gd name="T20" fmla="*/ 21 w 549"/>
              <a:gd name="T21" fmla="*/ 333 h 371"/>
              <a:gd name="T22" fmla="*/ 21 w 549"/>
              <a:gd name="T23" fmla="*/ 21 h 371"/>
              <a:gd name="T24" fmla="*/ 528 w 549"/>
              <a:gd name="T25" fmla="*/ 21 h 371"/>
              <a:gd name="T26" fmla="*/ 528 w 549"/>
              <a:gd name="T27" fmla="*/ 333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9" h="371">
                <a:moveTo>
                  <a:pt x="53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8"/>
                  <a:pt x="0" y="17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63"/>
                  <a:pt x="5" y="371"/>
                  <a:pt x="12" y="371"/>
                </a:cubicBezTo>
                <a:cubicBezTo>
                  <a:pt x="536" y="371"/>
                  <a:pt x="536" y="371"/>
                  <a:pt x="536" y="371"/>
                </a:cubicBezTo>
                <a:cubicBezTo>
                  <a:pt x="543" y="371"/>
                  <a:pt x="549" y="363"/>
                  <a:pt x="549" y="354"/>
                </a:cubicBezTo>
                <a:cubicBezTo>
                  <a:pt x="549" y="17"/>
                  <a:pt x="549" y="17"/>
                  <a:pt x="549" y="17"/>
                </a:cubicBezTo>
                <a:cubicBezTo>
                  <a:pt x="549" y="8"/>
                  <a:pt x="543" y="0"/>
                  <a:pt x="536" y="0"/>
                </a:cubicBezTo>
                <a:close/>
                <a:moveTo>
                  <a:pt x="528" y="333"/>
                </a:moveTo>
                <a:cubicBezTo>
                  <a:pt x="21" y="333"/>
                  <a:pt x="21" y="333"/>
                  <a:pt x="21" y="333"/>
                </a:cubicBezTo>
                <a:cubicBezTo>
                  <a:pt x="21" y="21"/>
                  <a:pt x="21" y="21"/>
                  <a:pt x="21" y="21"/>
                </a:cubicBezTo>
                <a:cubicBezTo>
                  <a:pt x="528" y="21"/>
                  <a:pt x="528" y="21"/>
                  <a:pt x="528" y="21"/>
                </a:cubicBezTo>
                <a:lnTo>
                  <a:pt x="528" y="3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94469" y="3758286"/>
            <a:ext cx="5785784" cy="255978"/>
            <a:chOff x="7127340" y="8105776"/>
            <a:chExt cx="10132495" cy="448289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127340" y="8306930"/>
              <a:ext cx="10103759" cy="247135"/>
            </a:xfrm>
            <a:custGeom>
              <a:avLst/>
              <a:gdLst>
                <a:gd name="T0" fmla="*/ 5 w 741"/>
                <a:gd name="T1" fmla="*/ 3 h 18"/>
                <a:gd name="T2" fmla="*/ 33 w 741"/>
                <a:gd name="T3" fmla="*/ 18 h 18"/>
                <a:gd name="T4" fmla="*/ 713 w 741"/>
                <a:gd name="T5" fmla="*/ 18 h 18"/>
                <a:gd name="T6" fmla="*/ 741 w 741"/>
                <a:gd name="T7" fmla="*/ 6 h 18"/>
                <a:gd name="T8" fmla="*/ 741 w 741"/>
                <a:gd name="T9" fmla="*/ 0 h 18"/>
                <a:gd name="T10" fmla="*/ 5 w 741"/>
                <a:gd name="T1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18">
                  <a:moveTo>
                    <a:pt x="5" y="3"/>
                  </a:moveTo>
                  <a:cubicBezTo>
                    <a:pt x="5" y="3"/>
                    <a:pt x="0" y="11"/>
                    <a:pt x="33" y="18"/>
                  </a:cubicBezTo>
                  <a:cubicBezTo>
                    <a:pt x="713" y="18"/>
                    <a:pt x="713" y="18"/>
                    <a:pt x="713" y="18"/>
                  </a:cubicBezTo>
                  <a:cubicBezTo>
                    <a:pt x="713" y="18"/>
                    <a:pt x="735" y="17"/>
                    <a:pt x="741" y="6"/>
                  </a:cubicBezTo>
                  <a:cubicBezTo>
                    <a:pt x="741" y="0"/>
                    <a:pt x="741" y="0"/>
                    <a:pt x="741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196308" y="8105776"/>
              <a:ext cx="10063527" cy="310354"/>
            </a:xfrm>
            <a:custGeom>
              <a:avLst/>
              <a:gdLst>
                <a:gd name="T0" fmla="*/ 0 w 738"/>
                <a:gd name="T1" fmla="*/ 0 h 23"/>
                <a:gd name="T2" fmla="*/ 737 w 738"/>
                <a:gd name="T3" fmla="*/ 0 h 23"/>
                <a:gd name="T4" fmla="*/ 737 w 738"/>
                <a:gd name="T5" fmla="*/ 19 h 23"/>
                <a:gd name="T6" fmla="*/ 729 w 738"/>
                <a:gd name="T7" fmla="*/ 21 h 23"/>
                <a:gd name="T8" fmla="*/ 7 w 738"/>
                <a:gd name="T9" fmla="*/ 21 h 23"/>
                <a:gd name="T10" fmla="*/ 0 w 738"/>
                <a:gd name="T11" fmla="*/ 19 h 23"/>
                <a:gd name="T12" fmla="*/ 0 w 73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23">
                  <a:moveTo>
                    <a:pt x="0" y="0"/>
                  </a:moveTo>
                  <a:cubicBezTo>
                    <a:pt x="737" y="0"/>
                    <a:pt x="737" y="0"/>
                    <a:pt x="737" y="0"/>
                  </a:cubicBezTo>
                  <a:cubicBezTo>
                    <a:pt x="737" y="19"/>
                    <a:pt x="737" y="19"/>
                    <a:pt x="737" y="19"/>
                  </a:cubicBezTo>
                  <a:cubicBezTo>
                    <a:pt x="737" y="19"/>
                    <a:pt x="738" y="22"/>
                    <a:pt x="729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0" y="23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6397740" y="8237963"/>
              <a:ext cx="367828" cy="45978"/>
            </a:xfrm>
            <a:custGeom>
              <a:avLst/>
              <a:gdLst>
                <a:gd name="T0" fmla="*/ 27 w 27"/>
                <a:gd name="T1" fmla="*/ 2 h 3"/>
                <a:gd name="T2" fmla="*/ 26 w 27"/>
                <a:gd name="T3" fmla="*/ 3 h 3"/>
                <a:gd name="T4" fmla="*/ 1 w 27"/>
                <a:gd name="T5" fmla="*/ 3 h 3"/>
                <a:gd name="T6" fmla="*/ 0 w 27"/>
                <a:gd name="T7" fmla="*/ 2 h 3"/>
                <a:gd name="T8" fmla="*/ 0 w 27"/>
                <a:gd name="T9" fmla="*/ 2 h 3"/>
                <a:gd name="T10" fmla="*/ 1 w 27"/>
                <a:gd name="T11" fmla="*/ 0 h 3"/>
                <a:gd name="T12" fmla="*/ 26 w 27"/>
                <a:gd name="T13" fmla="*/ 0 h 3"/>
                <a:gd name="T14" fmla="*/ 27 w 2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">
                  <a:moveTo>
                    <a:pt x="27" y="2"/>
                  </a:moveTo>
                  <a:cubicBezTo>
                    <a:pt x="27" y="2"/>
                    <a:pt x="27" y="3"/>
                    <a:pt x="2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1501038" y="8117270"/>
              <a:ext cx="1419583" cy="149429"/>
            </a:xfrm>
            <a:custGeom>
              <a:avLst/>
              <a:gdLst>
                <a:gd name="T0" fmla="*/ 2 w 104"/>
                <a:gd name="T1" fmla="*/ 0 h 11"/>
                <a:gd name="T2" fmla="*/ 9 w 104"/>
                <a:gd name="T3" fmla="*/ 10 h 11"/>
                <a:gd name="T4" fmla="*/ 94 w 104"/>
                <a:gd name="T5" fmla="*/ 10 h 11"/>
                <a:gd name="T6" fmla="*/ 102 w 104"/>
                <a:gd name="T7" fmla="*/ 0 h 11"/>
                <a:gd name="T8" fmla="*/ 2 w 10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">
                  <a:moveTo>
                    <a:pt x="2" y="0"/>
                  </a:moveTo>
                  <a:cubicBezTo>
                    <a:pt x="2" y="0"/>
                    <a:pt x="0" y="9"/>
                    <a:pt x="9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104" y="11"/>
                    <a:pt x="102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01139" y="752898"/>
            <a:ext cx="2038038" cy="302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latin typeface="+mj-lt"/>
              </a:rPr>
              <a:t>Navigation bar</a:t>
            </a:r>
          </a:p>
          <a:p>
            <a:pPr>
              <a:lnSpc>
                <a:spcPct val="120000"/>
              </a:lnSpc>
            </a:pPr>
            <a:endParaRPr lang="en-US" sz="8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800" dirty="0" err="1">
                <a:latin typeface="+mj-lt"/>
              </a:rPr>
              <a:t>Klienti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mund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te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shkoje</a:t>
            </a:r>
            <a:r>
              <a:rPr lang="en-US" sz="800" dirty="0">
                <a:latin typeface="+mj-lt"/>
              </a:rPr>
              <a:t> ne </a:t>
            </a:r>
            <a:r>
              <a:rPr lang="en-US" sz="800" dirty="0" err="1">
                <a:latin typeface="+mj-lt"/>
              </a:rPr>
              <a:t>faqet</a:t>
            </a:r>
            <a:r>
              <a:rPr lang="en-US" sz="800" dirty="0">
                <a:latin typeface="+mj-lt"/>
              </a:rPr>
              <a:t> e </a:t>
            </a:r>
            <a:r>
              <a:rPr lang="en-US" sz="800" dirty="0" err="1">
                <a:latin typeface="+mj-lt"/>
              </a:rPr>
              <a:t>tjera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te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portalit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si</a:t>
            </a:r>
            <a:r>
              <a:rPr lang="en-US" sz="800" dirty="0">
                <a:latin typeface="+mj-lt"/>
              </a:rPr>
              <a:t> : </a:t>
            </a:r>
            <a:r>
              <a:rPr lang="en-US" sz="800" dirty="0" err="1">
                <a:latin typeface="+mj-lt"/>
              </a:rPr>
              <a:t>Rreth</a:t>
            </a:r>
            <a:r>
              <a:rPr lang="en-US" sz="800" dirty="0">
                <a:latin typeface="+mj-lt"/>
              </a:rPr>
              <a:t> nesh, </a:t>
            </a:r>
            <a:r>
              <a:rPr lang="en-US" sz="800" dirty="0" err="1">
                <a:latin typeface="+mj-lt"/>
              </a:rPr>
              <a:t>Profil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im</a:t>
            </a:r>
            <a:r>
              <a:rPr lang="en-US" sz="800" dirty="0">
                <a:latin typeface="+mj-lt"/>
              </a:rPr>
              <a:t>, </a:t>
            </a:r>
            <a:r>
              <a:rPr lang="en-US" sz="800" dirty="0" err="1">
                <a:latin typeface="+mj-lt"/>
              </a:rPr>
              <a:t>Shporta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dhe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gjithashtu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mund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te</a:t>
            </a:r>
            <a:r>
              <a:rPr lang="en-US" sz="800" dirty="0">
                <a:latin typeface="+mj-lt"/>
              </a:rPr>
              <a:t> </a:t>
            </a:r>
            <a:r>
              <a:rPr lang="en-US" sz="800" dirty="0" err="1">
                <a:latin typeface="+mj-lt"/>
              </a:rPr>
              <a:t>beje</a:t>
            </a:r>
            <a:r>
              <a:rPr lang="en-US" sz="800" dirty="0">
                <a:latin typeface="+mj-lt"/>
              </a:rPr>
              <a:t> log out</a:t>
            </a:r>
          </a:p>
          <a:p>
            <a:pPr>
              <a:lnSpc>
                <a:spcPct val="120000"/>
              </a:lnSpc>
            </a:pPr>
            <a:endParaRPr lang="en-US" sz="9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050" b="1" dirty="0" err="1"/>
              <a:t>Permbajtja</a:t>
            </a:r>
            <a:r>
              <a:rPr lang="en-US" sz="1050" b="1" dirty="0"/>
              <a:t> e </a:t>
            </a:r>
            <a:r>
              <a:rPr lang="en-US" sz="1050" b="1" dirty="0" err="1"/>
              <a:t>produkteve</a:t>
            </a:r>
            <a:endParaRPr lang="en-US" sz="750" i="1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 err="1"/>
              <a:t>Rrenditja</a:t>
            </a:r>
            <a:r>
              <a:rPr lang="en-US" sz="800" dirty="0"/>
              <a:t> e </a:t>
            </a:r>
            <a:r>
              <a:rPr lang="en-US" sz="800" dirty="0" err="1"/>
              <a:t>produkteve</a:t>
            </a:r>
            <a:r>
              <a:rPr lang="en-US" sz="800" dirty="0"/>
              <a:t> </a:t>
            </a:r>
            <a:r>
              <a:rPr lang="en-US" sz="800" dirty="0" err="1"/>
              <a:t>behet</a:t>
            </a:r>
            <a:r>
              <a:rPr lang="en-US" sz="800" dirty="0"/>
              <a:t> ne </a:t>
            </a:r>
            <a:r>
              <a:rPr lang="en-US" sz="800" dirty="0" err="1"/>
              <a:t>nje</a:t>
            </a:r>
            <a:r>
              <a:rPr lang="en-US" sz="800" dirty="0"/>
              <a:t> </a:t>
            </a:r>
            <a:r>
              <a:rPr lang="en-US" sz="800" dirty="0" err="1"/>
              <a:t>faqe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vetme</a:t>
            </a:r>
            <a:r>
              <a:rPr lang="en-US" sz="800" dirty="0"/>
              <a:t> e </a:t>
            </a:r>
            <a:r>
              <a:rPr lang="en-US" sz="800" dirty="0" err="1"/>
              <a:t>sktrukturiar</a:t>
            </a:r>
            <a:r>
              <a:rPr lang="en-US" sz="800" dirty="0"/>
              <a:t> </a:t>
            </a:r>
            <a:r>
              <a:rPr lang="en-US" sz="800" dirty="0" err="1"/>
              <a:t>sipas</a:t>
            </a:r>
            <a:r>
              <a:rPr lang="en-US" sz="800" dirty="0"/>
              <a:t> </a:t>
            </a:r>
            <a:r>
              <a:rPr lang="en-US" sz="800" dirty="0" err="1"/>
              <a:t>Kategorise</a:t>
            </a:r>
            <a:r>
              <a:rPr lang="en-US" sz="800" dirty="0"/>
              <a:t>.</a:t>
            </a:r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 err="1"/>
              <a:t>Fillimisht</a:t>
            </a:r>
            <a:r>
              <a:rPr lang="en-US" sz="800" dirty="0"/>
              <a:t> jane </a:t>
            </a:r>
            <a:r>
              <a:rPr lang="en-US" sz="800" dirty="0" err="1"/>
              <a:t>produktet</a:t>
            </a:r>
            <a:r>
              <a:rPr lang="en-US" sz="800" dirty="0"/>
              <a:t> e </a:t>
            </a:r>
            <a:r>
              <a:rPr lang="en-US" sz="800" dirty="0" err="1"/>
              <a:t>shtuara</a:t>
            </a:r>
            <a:r>
              <a:rPr lang="en-US" sz="800" dirty="0"/>
              <a:t> se fundi, </a:t>
            </a:r>
            <a:r>
              <a:rPr lang="en-US" sz="800" dirty="0" err="1"/>
              <a:t>dhe</a:t>
            </a:r>
            <a:r>
              <a:rPr lang="en-US" sz="800" dirty="0"/>
              <a:t> </a:t>
            </a:r>
            <a:r>
              <a:rPr lang="en-US" sz="800" dirty="0" err="1"/>
              <a:t>pastaj</a:t>
            </a:r>
            <a:r>
              <a:rPr lang="en-US" sz="800" dirty="0"/>
              <a:t> </a:t>
            </a:r>
            <a:r>
              <a:rPr lang="en-US" sz="800" dirty="0" err="1"/>
              <a:t>vazhdojne</a:t>
            </a:r>
            <a:r>
              <a:rPr lang="en-US" sz="800" dirty="0"/>
              <a:t> </a:t>
            </a:r>
            <a:r>
              <a:rPr lang="en-US" sz="800" dirty="0" err="1"/>
              <a:t>sipas</a:t>
            </a:r>
            <a:r>
              <a:rPr lang="en-US" sz="800" dirty="0"/>
              <a:t> </a:t>
            </a:r>
            <a:r>
              <a:rPr lang="en-US" sz="800" dirty="0" err="1"/>
              <a:t>prodhuesit</a:t>
            </a:r>
            <a:r>
              <a:rPr lang="en-US" sz="800" dirty="0"/>
              <a:t> (</a:t>
            </a:r>
            <a:r>
              <a:rPr lang="en-US" sz="800" dirty="0" err="1"/>
              <a:t>Samsung,Apple</a:t>
            </a:r>
            <a:r>
              <a:rPr lang="en-US" sz="800" dirty="0"/>
              <a:t> </a:t>
            </a:r>
            <a:r>
              <a:rPr lang="en-US" sz="800" dirty="0" err="1"/>
              <a:t>ejt</a:t>
            </a:r>
            <a:r>
              <a:rPr lang="en-US" sz="800" dirty="0"/>
              <a:t>).</a:t>
            </a:r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/>
              <a:t>Per </a:t>
            </a:r>
            <a:r>
              <a:rPr lang="en-US" sz="800" dirty="0" err="1"/>
              <a:t>cdo</a:t>
            </a:r>
            <a:r>
              <a:rPr lang="en-US" sz="800" dirty="0"/>
              <a:t> </a:t>
            </a:r>
            <a:r>
              <a:rPr lang="en-US" sz="800" dirty="0" err="1"/>
              <a:t>produkt</a:t>
            </a:r>
            <a:r>
              <a:rPr lang="en-US" sz="800" dirty="0"/>
              <a:t> </a:t>
            </a:r>
            <a:r>
              <a:rPr lang="en-US" sz="800" dirty="0" err="1"/>
              <a:t>shfaqet</a:t>
            </a:r>
            <a:r>
              <a:rPr lang="en-US" sz="800" dirty="0"/>
              <a:t> </a:t>
            </a:r>
            <a:r>
              <a:rPr lang="en-US" sz="800" dirty="0" err="1"/>
              <a:t>Emertimi</a:t>
            </a:r>
            <a:r>
              <a:rPr lang="en-US" sz="800" dirty="0"/>
              <a:t>, </a:t>
            </a:r>
            <a:r>
              <a:rPr lang="en-US" sz="800" dirty="0" err="1"/>
              <a:t>peshkrimi</a:t>
            </a:r>
            <a:r>
              <a:rPr lang="en-US" sz="800" dirty="0"/>
              <a:t> I </a:t>
            </a:r>
            <a:r>
              <a:rPr lang="en-US" sz="800" dirty="0" err="1"/>
              <a:t>shkurter</a:t>
            </a:r>
            <a:r>
              <a:rPr lang="en-US" sz="800" dirty="0"/>
              <a:t>, </a:t>
            </a:r>
            <a:r>
              <a:rPr lang="en-US" sz="800" dirty="0" err="1"/>
              <a:t>cmimi</a:t>
            </a:r>
            <a:r>
              <a:rPr lang="en-US" sz="800" dirty="0"/>
              <a:t> </a:t>
            </a:r>
            <a:r>
              <a:rPr lang="en-US" sz="800" dirty="0" err="1"/>
              <a:t>si</a:t>
            </a:r>
            <a:r>
              <a:rPr lang="en-US" sz="800" dirty="0"/>
              <a:t> </a:t>
            </a:r>
            <a:r>
              <a:rPr lang="en-US" sz="800" dirty="0" err="1"/>
              <a:t>dhe</a:t>
            </a:r>
            <a:r>
              <a:rPr lang="en-US" sz="800" dirty="0"/>
              <a:t> </a:t>
            </a:r>
            <a:r>
              <a:rPr lang="en-US" sz="800" dirty="0" err="1"/>
              <a:t>dy</a:t>
            </a:r>
            <a:r>
              <a:rPr lang="en-US" sz="800" dirty="0"/>
              <a:t> </a:t>
            </a:r>
            <a:r>
              <a:rPr lang="en-US" sz="800" dirty="0" err="1"/>
              <a:t>butona</a:t>
            </a:r>
            <a:r>
              <a:rPr lang="en-US" sz="800" dirty="0"/>
              <a:t> : </a:t>
            </a:r>
            <a:r>
              <a:rPr lang="en-US" sz="800" dirty="0" err="1"/>
              <a:t>shto</a:t>
            </a:r>
            <a:r>
              <a:rPr lang="en-US" sz="800" dirty="0"/>
              <a:t> </a:t>
            </a:r>
            <a:r>
              <a:rPr lang="en-US" sz="800" dirty="0" err="1"/>
              <a:t>dhe</a:t>
            </a:r>
            <a:r>
              <a:rPr lang="en-US" sz="800" dirty="0"/>
              <a:t> </a:t>
            </a:r>
            <a:r>
              <a:rPr lang="en-US" sz="800" dirty="0" err="1"/>
              <a:t>detaje</a:t>
            </a:r>
            <a:r>
              <a:rPr lang="en-US" sz="800" dirty="0"/>
              <a:t> </a:t>
            </a:r>
          </a:p>
          <a:p>
            <a:endParaRPr lang="en-US" sz="900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5600" y="1904821"/>
            <a:ext cx="24557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err="1">
                <a:latin typeface="+mj-lt"/>
              </a:rPr>
              <a:t>Nderfaqja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renditjes</a:t>
            </a:r>
            <a:r>
              <a:rPr lang="en-US" sz="2400" b="1" dirty="0">
                <a:latin typeface="+mj-lt"/>
              </a:rPr>
              <a:t> se </a:t>
            </a:r>
            <a:r>
              <a:rPr lang="en-US" sz="2400" b="1" dirty="0" err="1">
                <a:latin typeface="+mj-lt"/>
              </a:rPr>
              <a:t>produkteve</a:t>
            </a:r>
            <a:endParaRPr lang="en-US" sz="2400" b="1" dirty="0">
              <a:latin typeface="+mj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687986" y="1904821"/>
            <a:ext cx="0" cy="115347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dist="12700" dir="10800000" algn="t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15173E-A02F-42BB-A3ED-1E85A734A5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45" y="1155805"/>
            <a:ext cx="4030434" cy="25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47" y="3168187"/>
            <a:ext cx="4691737" cy="1044395"/>
          </a:xfrm>
          <a:prstGeom prst="rect">
            <a:avLst/>
          </a:prstGeo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280315" y="1015167"/>
            <a:ext cx="4272883" cy="2897815"/>
          </a:xfrm>
          <a:custGeom>
            <a:avLst/>
            <a:gdLst>
              <a:gd name="T0" fmla="*/ 536 w 549"/>
              <a:gd name="T1" fmla="*/ 0 h 371"/>
              <a:gd name="T2" fmla="*/ 12 w 549"/>
              <a:gd name="T3" fmla="*/ 0 h 371"/>
              <a:gd name="T4" fmla="*/ 0 w 549"/>
              <a:gd name="T5" fmla="*/ 17 h 371"/>
              <a:gd name="T6" fmla="*/ 0 w 549"/>
              <a:gd name="T7" fmla="*/ 354 h 371"/>
              <a:gd name="T8" fmla="*/ 12 w 549"/>
              <a:gd name="T9" fmla="*/ 371 h 371"/>
              <a:gd name="T10" fmla="*/ 536 w 549"/>
              <a:gd name="T11" fmla="*/ 371 h 371"/>
              <a:gd name="T12" fmla="*/ 549 w 549"/>
              <a:gd name="T13" fmla="*/ 354 h 371"/>
              <a:gd name="T14" fmla="*/ 549 w 549"/>
              <a:gd name="T15" fmla="*/ 17 h 371"/>
              <a:gd name="T16" fmla="*/ 536 w 549"/>
              <a:gd name="T17" fmla="*/ 0 h 371"/>
              <a:gd name="T18" fmla="*/ 528 w 549"/>
              <a:gd name="T19" fmla="*/ 333 h 371"/>
              <a:gd name="T20" fmla="*/ 21 w 549"/>
              <a:gd name="T21" fmla="*/ 333 h 371"/>
              <a:gd name="T22" fmla="*/ 21 w 549"/>
              <a:gd name="T23" fmla="*/ 21 h 371"/>
              <a:gd name="T24" fmla="*/ 528 w 549"/>
              <a:gd name="T25" fmla="*/ 21 h 371"/>
              <a:gd name="T26" fmla="*/ 528 w 549"/>
              <a:gd name="T27" fmla="*/ 333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9" h="371">
                <a:moveTo>
                  <a:pt x="53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8"/>
                  <a:pt x="0" y="17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63"/>
                  <a:pt x="5" y="371"/>
                  <a:pt x="12" y="371"/>
                </a:cubicBezTo>
                <a:cubicBezTo>
                  <a:pt x="536" y="371"/>
                  <a:pt x="536" y="371"/>
                  <a:pt x="536" y="371"/>
                </a:cubicBezTo>
                <a:cubicBezTo>
                  <a:pt x="543" y="371"/>
                  <a:pt x="549" y="363"/>
                  <a:pt x="549" y="354"/>
                </a:cubicBezTo>
                <a:cubicBezTo>
                  <a:pt x="549" y="17"/>
                  <a:pt x="549" y="17"/>
                  <a:pt x="549" y="17"/>
                </a:cubicBezTo>
                <a:cubicBezTo>
                  <a:pt x="549" y="8"/>
                  <a:pt x="543" y="0"/>
                  <a:pt x="536" y="0"/>
                </a:cubicBezTo>
                <a:close/>
                <a:moveTo>
                  <a:pt x="528" y="333"/>
                </a:moveTo>
                <a:cubicBezTo>
                  <a:pt x="21" y="333"/>
                  <a:pt x="21" y="333"/>
                  <a:pt x="21" y="333"/>
                </a:cubicBezTo>
                <a:cubicBezTo>
                  <a:pt x="21" y="21"/>
                  <a:pt x="21" y="21"/>
                  <a:pt x="21" y="21"/>
                </a:cubicBezTo>
                <a:cubicBezTo>
                  <a:pt x="528" y="21"/>
                  <a:pt x="528" y="21"/>
                  <a:pt x="528" y="21"/>
                </a:cubicBezTo>
                <a:lnTo>
                  <a:pt x="528" y="3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94469" y="3758286"/>
            <a:ext cx="5785784" cy="255978"/>
            <a:chOff x="7127340" y="8105776"/>
            <a:chExt cx="10132495" cy="448289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127340" y="8306930"/>
              <a:ext cx="10103759" cy="247135"/>
            </a:xfrm>
            <a:custGeom>
              <a:avLst/>
              <a:gdLst>
                <a:gd name="T0" fmla="*/ 5 w 741"/>
                <a:gd name="T1" fmla="*/ 3 h 18"/>
                <a:gd name="T2" fmla="*/ 33 w 741"/>
                <a:gd name="T3" fmla="*/ 18 h 18"/>
                <a:gd name="T4" fmla="*/ 713 w 741"/>
                <a:gd name="T5" fmla="*/ 18 h 18"/>
                <a:gd name="T6" fmla="*/ 741 w 741"/>
                <a:gd name="T7" fmla="*/ 6 h 18"/>
                <a:gd name="T8" fmla="*/ 741 w 741"/>
                <a:gd name="T9" fmla="*/ 0 h 18"/>
                <a:gd name="T10" fmla="*/ 5 w 741"/>
                <a:gd name="T1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18">
                  <a:moveTo>
                    <a:pt x="5" y="3"/>
                  </a:moveTo>
                  <a:cubicBezTo>
                    <a:pt x="5" y="3"/>
                    <a:pt x="0" y="11"/>
                    <a:pt x="33" y="18"/>
                  </a:cubicBezTo>
                  <a:cubicBezTo>
                    <a:pt x="713" y="18"/>
                    <a:pt x="713" y="18"/>
                    <a:pt x="713" y="18"/>
                  </a:cubicBezTo>
                  <a:cubicBezTo>
                    <a:pt x="713" y="18"/>
                    <a:pt x="735" y="17"/>
                    <a:pt x="741" y="6"/>
                  </a:cubicBezTo>
                  <a:cubicBezTo>
                    <a:pt x="741" y="0"/>
                    <a:pt x="741" y="0"/>
                    <a:pt x="741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196308" y="8105776"/>
              <a:ext cx="10063527" cy="310354"/>
            </a:xfrm>
            <a:custGeom>
              <a:avLst/>
              <a:gdLst>
                <a:gd name="T0" fmla="*/ 0 w 738"/>
                <a:gd name="T1" fmla="*/ 0 h 23"/>
                <a:gd name="T2" fmla="*/ 737 w 738"/>
                <a:gd name="T3" fmla="*/ 0 h 23"/>
                <a:gd name="T4" fmla="*/ 737 w 738"/>
                <a:gd name="T5" fmla="*/ 19 h 23"/>
                <a:gd name="T6" fmla="*/ 729 w 738"/>
                <a:gd name="T7" fmla="*/ 21 h 23"/>
                <a:gd name="T8" fmla="*/ 7 w 738"/>
                <a:gd name="T9" fmla="*/ 21 h 23"/>
                <a:gd name="T10" fmla="*/ 0 w 738"/>
                <a:gd name="T11" fmla="*/ 19 h 23"/>
                <a:gd name="T12" fmla="*/ 0 w 73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23">
                  <a:moveTo>
                    <a:pt x="0" y="0"/>
                  </a:moveTo>
                  <a:cubicBezTo>
                    <a:pt x="737" y="0"/>
                    <a:pt x="737" y="0"/>
                    <a:pt x="737" y="0"/>
                  </a:cubicBezTo>
                  <a:cubicBezTo>
                    <a:pt x="737" y="19"/>
                    <a:pt x="737" y="19"/>
                    <a:pt x="737" y="19"/>
                  </a:cubicBezTo>
                  <a:cubicBezTo>
                    <a:pt x="737" y="19"/>
                    <a:pt x="738" y="22"/>
                    <a:pt x="729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0" y="23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6397740" y="8237963"/>
              <a:ext cx="367828" cy="45978"/>
            </a:xfrm>
            <a:custGeom>
              <a:avLst/>
              <a:gdLst>
                <a:gd name="T0" fmla="*/ 27 w 27"/>
                <a:gd name="T1" fmla="*/ 2 h 3"/>
                <a:gd name="T2" fmla="*/ 26 w 27"/>
                <a:gd name="T3" fmla="*/ 3 h 3"/>
                <a:gd name="T4" fmla="*/ 1 w 27"/>
                <a:gd name="T5" fmla="*/ 3 h 3"/>
                <a:gd name="T6" fmla="*/ 0 w 27"/>
                <a:gd name="T7" fmla="*/ 2 h 3"/>
                <a:gd name="T8" fmla="*/ 0 w 27"/>
                <a:gd name="T9" fmla="*/ 2 h 3"/>
                <a:gd name="T10" fmla="*/ 1 w 27"/>
                <a:gd name="T11" fmla="*/ 0 h 3"/>
                <a:gd name="T12" fmla="*/ 26 w 27"/>
                <a:gd name="T13" fmla="*/ 0 h 3"/>
                <a:gd name="T14" fmla="*/ 27 w 2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">
                  <a:moveTo>
                    <a:pt x="27" y="2"/>
                  </a:moveTo>
                  <a:cubicBezTo>
                    <a:pt x="27" y="2"/>
                    <a:pt x="27" y="3"/>
                    <a:pt x="2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1501038" y="8117270"/>
              <a:ext cx="1419583" cy="149429"/>
            </a:xfrm>
            <a:custGeom>
              <a:avLst/>
              <a:gdLst>
                <a:gd name="T0" fmla="*/ 2 w 104"/>
                <a:gd name="T1" fmla="*/ 0 h 11"/>
                <a:gd name="T2" fmla="*/ 9 w 104"/>
                <a:gd name="T3" fmla="*/ 10 h 11"/>
                <a:gd name="T4" fmla="*/ 94 w 104"/>
                <a:gd name="T5" fmla="*/ 10 h 11"/>
                <a:gd name="T6" fmla="*/ 102 w 104"/>
                <a:gd name="T7" fmla="*/ 0 h 11"/>
                <a:gd name="T8" fmla="*/ 2 w 10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">
                  <a:moveTo>
                    <a:pt x="2" y="0"/>
                  </a:moveTo>
                  <a:cubicBezTo>
                    <a:pt x="2" y="0"/>
                    <a:pt x="0" y="9"/>
                    <a:pt x="9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104" y="11"/>
                    <a:pt x="102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1475" y="1026062"/>
            <a:ext cx="2038038" cy="214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latin typeface="+mj-lt"/>
              </a:rPr>
              <a:t>Navigation bar</a:t>
            </a:r>
          </a:p>
          <a:p>
            <a:pPr>
              <a:lnSpc>
                <a:spcPct val="120000"/>
              </a:lnSpc>
            </a:pPr>
            <a:endParaRPr lang="en-US" sz="800" dirty="0">
              <a:latin typeface="+mj-lt"/>
            </a:endParaRPr>
          </a:p>
          <a:p>
            <a:pPr>
              <a:lnSpc>
                <a:spcPct val="120000"/>
              </a:lnSpc>
            </a:pPr>
            <a:endParaRPr lang="en-US" sz="9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050" b="1" dirty="0" err="1"/>
              <a:t>Detajet</a:t>
            </a:r>
            <a:r>
              <a:rPr lang="en-US" sz="1050" b="1" dirty="0"/>
              <a:t> e </a:t>
            </a:r>
            <a:r>
              <a:rPr lang="en-US" sz="1050" b="1" dirty="0" err="1"/>
              <a:t>produkteve</a:t>
            </a:r>
            <a:endParaRPr lang="en-US" sz="750" i="1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 err="1"/>
              <a:t>Paraqiten</a:t>
            </a:r>
            <a:r>
              <a:rPr lang="en-US" sz="800" dirty="0"/>
              <a:t> </a:t>
            </a:r>
            <a:r>
              <a:rPr lang="en-US" sz="800" dirty="0" err="1"/>
              <a:t>detaje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shtelluara</a:t>
            </a:r>
            <a:r>
              <a:rPr lang="en-US" sz="800" dirty="0"/>
              <a:t> per </a:t>
            </a:r>
            <a:r>
              <a:rPr lang="en-US" sz="800" dirty="0" err="1"/>
              <a:t>parametrat</a:t>
            </a:r>
            <a:r>
              <a:rPr lang="en-US" sz="800" dirty="0"/>
              <a:t> e </a:t>
            </a:r>
            <a:r>
              <a:rPr lang="en-US" sz="800" dirty="0" err="1"/>
              <a:t>produktit</a:t>
            </a:r>
            <a:endParaRPr lang="en-US" sz="800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 err="1"/>
              <a:t>Cmimi</a:t>
            </a:r>
            <a:r>
              <a:rPr lang="en-US" sz="800" dirty="0"/>
              <a:t>, </a:t>
            </a:r>
            <a:r>
              <a:rPr lang="en-US" sz="800" dirty="0" err="1"/>
              <a:t>prodhuesi</a:t>
            </a:r>
            <a:endParaRPr lang="en-US" sz="800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 err="1"/>
              <a:t>Butonat</a:t>
            </a:r>
            <a:r>
              <a:rPr lang="en-US" sz="800" dirty="0"/>
              <a:t> per ta </a:t>
            </a:r>
            <a:r>
              <a:rPr lang="en-US" sz="800" dirty="0" err="1"/>
              <a:t>shtuar</a:t>
            </a:r>
            <a:r>
              <a:rPr lang="en-US" sz="800" dirty="0"/>
              <a:t> ne </a:t>
            </a:r>
            <a:r>
              <a:rPr lang="en-US" sz="800" dirty="0" err="1"/>
              <a:t>shporte</a:t>
            </a:r>
            <a:r>
              <a:rPr lang="en-US" sz="800" dirty="0"/>
              <a:t> </a:t>
            </a:r>
            <a:r>
              <a:rPr lang="en-US" sz="800" dirty="0" err="1"/>
              <a:t>dhe</a:t>
            </a:r>
            <a:r>
              <a:rPr lang="en-US" sz="800" dirty="0"/>
              <a:t> , </a:t>
            </a:r>
            <a:r>
              <a:rPr lang="en-US" sz="800" dirty="0" err="1"/>
              <a:t>kthehu</a:t>
            </a:r>
            <a:r>
              <a:rPr lang="en-US" sz="800" dirty="0"/>
              <a:t> </a:t>
            </a:r>
            <a:r>
              <a:rPr lang="en-US" sz="800" dirty="0" err="1"/>
              <a:t>mbrapa</a:t>
            </a:r>
            <a:endParaRPr lang="en-US" sz="800" dirty="0"/>
          </a:p>
          <a:p>
            <a:endParaRPr lang="en-US" sz="900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5600" y="1904821"/>
            <a:ext cx="24557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err="1">
                <a:latin typeface="+mj-lt"/>
              </a:rPr>
              <a:t>Nderfaqja</a:t>
            </a:r>
            <a:r>
              <a:rPr lang="en-US" sz="2400" b="1" dirty="0">
                <a:latin typeface="+mj-lt"/>
              </a:rPr>
              <a:t> e </a:t>
            </a:r>
            <a:r>
              <a:rPr lang="en-US" sz="2400" b="1" dirty="0" err="1">
                <a:latin typeface="+mj-lt"/>
              </a:rPr>
              <a:t>detajeve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te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produktit</a:t>
            </a:r>
            <a:endParaRPr lang="en-US" sz="2400" b="1" dirty="0">
              <a:latin typeface="+mj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629400" y="1897391"/>
            <a:ext cx="0" cy="115347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dist="12700" dir="10800000" algn="t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15173E-A02F-42BB-A3ED-1E85A734A5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840" y="1129236"/>
            <a:ext cx="4093339" cy="24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2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47" y="3168187"/>
            <a:ext cx="4691737" cy="1044395"/>
          </a:xfrm>
          <a:prstGeom prst="rect">
            <a:avLst/>
          </a:prstGeo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280315" y="1015167"/>
            <a:ext cx="4272883" cy="2897815"/>
          </a:xfrm>
          <a:custGeom>
            <a:avLst/>
            <a:gdLst>
              <a:gd name="T0" fmla="*/ 536 w 549"/>
              <a:gd name="T1" fmla="*/ 0 h 371"/>
              <a:gd name="T2" fmla="*/ 12 w 549"/>
              <a:gd name="T3" fmla="*/ 0 h 371"/>
              <a:gd name="T4" fmla="*/ 0 w 549"/>
              <a:gd name="T5" fmla="*/ 17 h 371"/>
              <a:gd name="T6" fmla="*/ 0 w 549"/>
              <a:gd name="T7" fmla="*/ 354 h 371"/>
              <a:gd name="T8" fmla="*/ 12 w 549"/>
              <a:gd name="T9" fmla="*/ 371 h 371"/>
              <a:gd name="T10" fmla="*/ 536 w 549"/>
              <a:gd name="T11" fmla="*/ 371 h 371"/>
              <a:gd name="T12" fmla="*/ 549 w 549"/>
              <a:gd name="T13" fmla="*/ 354 h 371"/>
              <a:gd name="T14" fmla="*/ 549 w 549"/>
              <a:gd name="T15" fmla="*/ 17 h 371"/>
              <a:gd name="T16" fmla="*/ 536 w 549"/>
              <a:gd name="T17" fmla="*/ 0 h 371"/>
              <a:gd name="T18" fmla="*/ 528 w 549"/>
              <a:gd name="T19" fmla="*/ 333 h 371"/>
              <a:gd name="T20" fmla="*/ 21 w 549"/>
              <a:gd name="T21" fmla="*/ 333 h 371"/>
              <a:gd name="T22" fmla="*/ 21 w 549"/>
              <a:gd name="T23" fmla="*/ 21 h 371"/>
              <a:gd name="T24" fmla="*/ 528 w 549"/>
              <a:gd name="T25" fmla="*/ 21 h 371"/>
              <a:gd name="T26" fmla="*/ 528 w 549"/>
              <a:gd name="T27" fmla="*/ 333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9" h="371">
                <a:moveTo>
                  <a:pt x="53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8"/>
                  <a:pt x="0" y="17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63"/>
                  <a:pt x="5" y="371"/>
                  <a:pt x="12" y="371"/>
                </a:cubicBezTo>
                <a:cubicBezTo>
                  <a:pt x="536" y="371"/>
                  <a:pt x="536" y="371"/>
                  <a:pt x="536" y="371"/>
                </a:cubicBezTo>
                <a:cubicBezTo>
                  <a:pt x="543" y="371"/>
                  <a:pt x="549" y="363"/>
                  <a:pt x="549" y="354"/>
                </a:cubicBezTo>
                <a:cubicBezTo>
                  <a:pt x="549" y="17"/>
                  <a:pt x="549" y="17"/>
                  <a:pt x="549" y="17"/>
                </a:cubicBezTo>
                <a:cubicBezTo>
                  <a:pt x="549" y="8"/>
                  <a:pt x="543" y="0"/>
                  <a:pt x="536" y="0"/>
                </a:cubicBezTo>
                <a:close/>
                <a:moveTo>
                  <a:pt x="528" y="333"/>
                </a:moveTo>
                <a:cubicBezTo>
                  <a:pt x="21" y="333"/>
                  <a:pt x="21" y="333"/>
                  <a:pt x="21" y="333"/>
                </a:cubicBezTo>
                <a:cubicBezTo>
                  <a:pt x="21" y="21"/>
                  <a:pt x="21" y="21"/>
                  <a:pt x="21" y="21"/>
                </a:cubicBezTo>
                <a:cubicBezTo>
                  <a:pt x="528" y="21"/>
                  <a:pt x="528" y="21"/>
                  <a:pt x="528" y="21"/>
                </a:cubicBezTo>
                <a:lnTo>
                  <a:pt x="528" y="3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94469" y="3758286"/>
            <a:ext cx="5785784" cy="255978"/>
            <a:chOff x="7127340" y="8105776"/>
            <a:chExt cx="10132495" cy="448289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127340" y="8306930"/>
              <a:ext cx="10103759" cy="247135"/>
            </a:xfrm>
            <a:custGeom>
              <a:avLst/>
              <a:gdLst>
                <a:gd name="T0" fmla="*/ 5 w 741"/>
                <a:gd name="T1" fmla="*/ 3 h 18"/>
                <a:gd name="T2" fmla="*/ 33 w 741"/>
                <a:gd name="T3" fmla="*/ 18 h 18"/>
                <a:gd name="T4" fmla="*/ 713 w 741"/>
                <a:gd name="T5" fmla="*/ 18 h 18"/>
                <a:gd name="T6" fmla="*/ 741 w 741"/>
                <a:gd name="T7" fmla="*/ 6 h 18"/>
                <a:gd name="T8" fmla="*/ 741 w 741"/>
                <a:gd name="T9" fmla="*/ 0 h 18"/>
                <a:gd name="T10" fmla="*/ 5 w 741"/>
                <a:gd name="T1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18">
                  <a:moveTo>
                    <a:pt x="5" y="3"/>
                  </a:moveTo>
                  <a:cubicBezTo>
                    <a:pt x="5" y="3"/>
                    <a:pt x="0" y="11"/>
                    <a:pt x="33" y="18"/>
                  </a:cubicBezTo>
                  <a:cubicBezTo>
                    <a:pt x="713" y="18"/>
                    <a:pt x="713" y="18"/>
                    <a:pt x="713" y="18"/>
                  </a:cubicBezTo>
                  <a:cubicBezTo>
                    <a:pt x="713" y="18"/>
                    <a:pt x="735" y="17"/>
                    <a:pt x="741" y="6"/>
                  </a:cubicBezTo>
                  <a:cubicBezTo>
                    <a:pt x="741" y="0"/>
                    <a:pt x="741" y="0"/>
                    <a:pt x="741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196308" y="8105776"/>
              <a:ext cx="10063527" cy="310354"/>
            </a:xfrm>
            <a:custGeom>
              <a:avLst/>
              <a:gdLst>
                <a:gd name="T0" fmla="*/ 0 w 738"/>
                <a:gd name="T1" fmla="*/ 0 h 23"/>
                <a:gd name="T2" fmla="*/ 737 w 738"/>
                <a:gd name="T3" fmla="*/ 0 h 23"/>
                <a:gd name="T4" fmla="*/ 737 w 738"/>
                <a:gd name="T5" fmla="*/ 19 h 23"/>
                <a:gd name="T6" fmla="*/ 729 w 738"/>
                <a:gd name="T7" fmla="*/ 21 h 23"/>
                <a:gd name="T8" fmla="*/ 7 w 738"/>
                <a:gd name="T9" fmla="*/ 21 h 23"/>
                <a:gd name="T10" fmla="*/ 0 w 738"/>
                <a:gd name="T11" fmla="*/ 19 h 23"/>
                <a:gd name="T12" fmla="*/ 0 w 73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23">
                  <a:moveTo>
                    <a:pt x="0" y="0"/>
                  </a:moveTo>
                  <a:cubicBezTo>
                    <a:pt x="737" y="0"/>
                    <a:pt x="737" y="0"/>
                    <a:pt x="737" y="0"/>
                  </a:cubicBezTo>
                  <a:cubicBezTo>
                    <a:pt x="737" y="19"/>
                    <a:pt x="737" y="19"/>
                    <a:pt x="737" y="19"/>
                  </a:cubicBezTo>
                  <a:cubicBezTo>
                    <a:pt x="737" y="19"/>
                    <a:pt x="738" y="22"/>
                    <a:pt x="729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0" y="23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6397740" y="8237963"/>
              <a:ext cx="367828" cy="45978"/>
            </a:xfrm>
            <a:custGeom>
              <a:avLst/>
              <a:gdLst>
                <a:gd name="T0" fmla="*/ 27 w 27"/>
                <a:gd name="T1" fmla="*/ 2 h 3"/>
                <a:gd name="T2" fmla="*/ 26 w 27"/>
                <a:gd name="T3" fmla="*/ 3 h 3"/>
                <a:gd name="T4" fmla="*/ 1 w 27"/>
                <a:gd name="T5" fmla="*/ 3 h 3"/>
                <a:gd name="T6" fmla="*/ 0 w 27"/>
                <a:gd name="T7" fmla="*/ 2 h 3"/>
                <a:gd name="T8" fmla="*/ 0 w 27"/>
                <a:gd name="T9" fmla="*/ 2 h 3"/>
                <a:gd name="T10" fmla="*/ 1 w 27"/>
                <a:gd name="T11" fmla="*/ 0 h 3"/>
                <a:gd name="T12" fmla="*/ 26 w 27"/>
                <a:gd name="T13" fmla="*/ 0 h 3"/>
                <a:gd name="T14" fmla="*/ 27 w 2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">
                  <a:moveTo>
                    <a:pt x="27" y="2"/>
                  </a:moveTo>
                  <a:cubicBezTo>
                    <a:pt x="27" y="2"/>
                    <a:pt x="27" y="3"/>
                    <a:pt x="2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1501038" y="8117270"/>
              <a:ext cx="1419583" cy="149429"/>
            </a:xfrm>
            <a:custGeom>
              <a:avLst/>
              <a:gdLst>
                <a:gd name="T0" fmla="*/ 2 w 104"/>
                <a:gd name="T1" fmla="*/ 0 h 11"/>
                <a:gd name="T2" fmla="*/ 9 w 104"/>
                <a:gd name="T3" fmla="*/ 10 h 11"/>
                <a:gd name="T4" fmla="*/ 94 w 104"/>
                <a:gd name="T5" fmla="*/ 10 h 11"/>
                <a:gd name="T6" fmla="*/ 102 w 104"/>
                <a:gd name="T7" fmla="*/ 0 h 11"/>
                <a:gd name="T8" fmla="*/ 2 w 10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">
                  <a:moveTo>
                    <a:pt x="2" y="0"/>
                  </a:moveTo>
                  <a:cubicBezTo>
                    <a:pt x="2" y="0"/>
                    <a:pt x="0" y="9"/>
                    <a:pt x="9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104" y="11"/>
                    <a:pt x="102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0675" y="1183236"/>
            <a:ext cx="2038038" cy="218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latin typeface="+mj-lt"/>
              </a:rPr>
              <a:t>Navigation bar</a:t>
            </a:r>
          </a:p>
          <a:p>
            <a:pPr>
              <a:lnSpc>
                <a:spcPct val="120000"/>
              </a:lnSpc>
            </a:pPr>
            <a:endParaRPr lang="en-US" sz="800" dirty="0">
              <a:latin typeface="+mj-lt"/>
            </a:endParaRPr>
          </a:p>
          <a:p>
            <a:pPr>
              <a:lnSpc>
                <a:spcPct val="120000"/>
              </a:lnSpc>
            </a:pPr>
            <a:endParaRPr lang="en-US" sz="9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050" b="1" dirty="0"/>
              <a:t>Lista e </a:t>
            </a:r>
            <a:r>
              <a:rPr lang="en-US" sz="1050" b="1" dirty="0" err="1"/>
              <a:t>produkteve</a:t>
            </a:r>
            <a:r>
              <a:rPr lang="en-US" sz="1050" b="1" dirty="0"/>
              <a:t> </a:t>
            </a:r>
            <a:r>
              <a:rPr lang="en-US" sz="1050" b="1" dirty="0" err="1"/>
              <a:t>te</a:t>
            </a:r>
            <a:r>
              <a:rPr lang="en-US" sz="1050" b="1" dirty="0"/>
              <a:t> </a:t>
            </a:r>
            <a:r>
              <a:rPr lang="en-US" sz="1050" b="1" dirty="0" err="1"/>
              <a:t>shportes</a:t>
            </a:r>
            <a:endParaRPr lang="en-US" sz="750" i="1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 err="1"/>
              <a:t>Paraqiten</a:t>
            </a:r>
            <a:r>
              <a:rPr lang="en-US" sz="800" dirty="0"/>
              <a:t> </a:t>
            </a:r>
            <a:r>
              <a:rPr lang="en-US" sz="800" dirty="0" err="1"/>
              <a:t>detaje</a:t>
            </a:r>
            <a:r>
              <a:rPr lang="en-US" sz="800" dirty="0"/>
              <a:t> per </a:t>
            </a:r>
            <a:r>
              <a:rPr lang="en-US" sz="800" dirty="0" err="1"/>
              <a:t>produktet</a:t>
            </a:r>
            <a:r>
              <a:rPr lang="en-US" sz="800" dirty="0"/>
              <a:t> e </a:t>
            </a:r>
            <a:r>
              <a:rPr lang="en-US" sz="800" dirty="0" err="1"/>
              <a:t>shtuara</a:t>
            </a: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 err="1"/>
              <a:t>Mund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ndryshohet</a:t>
            </a:r>
            <a:r>
              <a:rPr lang="en-US" sz="800" dirty="0"/>
              <a:t> </a:t>
            </a:r>
            <a:r>
              <a:rPr lang="en-US" sz="800" dirty="0" err="1"/>
              <a:t>sasia</a:t>
            </a:r>
            <a:r>
              <a:rPr lang="en-US" sz="800" dirty="0"/>
              <a:t> e </a:t>
            </a:r>
            <a:r>
              <a:rPr lang="en-US" sz="800" dirty="0" err="1"/>
              <a:t>produktit</a:t>
            </a:r>
            <a:r>
              <a:rPr lang="en-US" sz="800" dirty="0"/>
              <a:t>,</a:t>
            </a:r>
          </a:p>
          <a:p>
            <a:pPr>
              <a:lnSpc>
                <a:spcPct val="120000"/>
              </a:lnSpc>
            </a:pPr>
            <a:r>
              <a:rPr lang="en-US" sz="800" dirty="0"/>
              <a:t>-</a:t>
            </a:r>
            <a:r>
              <a:rPr lang="en-US" sz="800" dirty="0" err="1"/>
              <a:t>Mund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hiqet</a:t>
            </a:r>
            <a:r>
              <a:rPr lang="en-US" sz="800" dirty="0"/>
              <a:t> </a:t>
            </a:r>
            <a:r>
              <a:rPr lang="en-US" sz="800" dirty="0" err="1"/>
              <a:t>produkti</a:t>
            </a: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/>
              <a:t>-</a:t>
            </a:r>
            <a:r>
              <a:rPr lang="en-US" sz="800" dirty="0" err="1"/>
              <a:t>Shfaqet</a:t>
            </a:r>
            <a:r>
              <a:rPr lang="en-US" sz="800" dirty="0"/>
              <a:t> </a:t>
            </a:r>
            <a:r>
              <a:rPr lang="en-US" sz="800" dirty="0" err="1"/>
              <a:t>Totali</a:t>
            </a:r>
            <a:r>
              <a:rPr lang="en-US" sz="800" dirty="0"/>
              <a:t> per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paguar</a:t>
            </a: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/>
              <a:t>-</a:t>
            </a:r>
            <a:r>
              <a:rPr lang="en-US" sz="800" dirty="0" err="1"/>
              <a:t>Mund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kthehesh</a:t>
            </a:r>
            <a:r>
              <a:rPr lang="en-US" sz="800" dirty="0"/>
              <a:t> </a:t>
            </a:r>
            <a:r>
              <a:rPr lang="en-US" sz="800" dirty="0" err="1"/>
              <a:t>ose</a:t>
            </a:r>
            <a:r>
              <a:rPr lang="en-US" sz="800" dirty="0"/>
              <a:t> </a:t>
            </a:r>
            <a:r>
              <a:rPr lang="en-US" sz="800" dirty="0" err="1"/>
              <a:t>paguash</a:t>
            </a:r>
            <a:r>
              <a:rPr lang="en-US" sz="800" dirty="0"/>
              <a:t> (</a:t>
            </a:r>
            <a:r>
              <a:rPr lang="en-US" sz="800" dirty="0" err="1"/>
              <a:t>momentalisht</a:t>
            </a:r>
            <a:r>
              <a:rPr lang="en-US" sz="800" dirty="0"/>
              <a:t> </a:t>
            </a:r>
            <a:r>
              <a:rPr lang="en-US" sz="800" dirty="0" err="1"/>
              <a:t>pagesa</a:t>
            </a:r>
            <a:r>
              <a:rPr lang="en-US" sz="800" dirty="0"/>
              <a:t> </a:t>
            </a:r>
            <a:r>
              <a:rPr lang="en-US" sz="800" dirty="0" err="1"/>
              <a:t>vetem</a:t>
            </a:r>
            <a:r>
              <a:rPr lang="en-US" sz="800" dirty="0"/>
              <a:t> ne </a:t>
            </a:r>
            <a:r>
              <a:rPr lang="en-US" sz="800" dirty="0" err="1"/>
              <a:t>dorzim</a:t>
            </a:r>
            <a:r>
              <a:rPr lang="en-US" sz="800" dirty="0"/>
              <a:t>)</a:t>
            </a:r>
          </a:p>
          <a:p>
            <a:endParaRPr lang="en-US" sz="900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05600" y="2089487"/>
            <a:ext cx="24557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err="1">
                <a:latin typeface="+mj-lt"/>
              </a:rPr>
              <a:t>Nderfaqja</a:t>
            </a:r>
            <a:r>
              <a:rPr lang="en-US" sz="2400" b="1" dirty="0">
                <a:latin typeface="+mj-lt"/>
              </a:rPr>
              <a:t> e  </a:t>
            </a:r>
            <a:r>
              <a:rPr lang="en-US" sz="2400" b="1" dirty="0" err="1">
                <a:latin typeface="+mj-lt"/>
              </a:rPr>
              <a:t>Shporta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ime</a:t>
            </a:r>
            <a:endParaRPr lang="en-US" sz="2400" b="1" dirty="0">
              <a:latin typeface="+mj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629400" y="1897391"/>
            <a:ext cx="0" cy="115347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dist="12700" dir="10800000" algn="t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15173E-A02F-42BB-A3ED-1E85A734A5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840" y="1129235"/>
            <a:ext cx="4093339" cy="254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1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47" y="3168187"/>
            <a:ext cx="4691737" cy="1044395"/>
          </a:xfrm>
          <a:prstGeom prst="rect">
            <a:avLst/>
          </a:prstGeom>
        </p:spPr>
      </p:pic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280315" y="1015167"/>
            <a:ext cx="4272883" cy="2897815"/>
          </a:xfrm>
          <a:custGeom>
            <a:avLst/>
            <a:gdLst>
              <a:gd name="T0" fmla="*/ 536 w 549"/>
              <a:gd name="T1" fmla="*/ 0 h 371"/>
              <a:gd name="T2" fmla="*/ 12 w 549"/>
              <a:gd name="T3" fmla="*/ 0 h 371"/>
              <a:gd name="T4" fmla="*/ 0 w 549"/>
              <a:gd name="T5" fmla="*/ 17 h 371"/>
              <a:gd name="T6" fmla="*/ 0 w 549"/>
              <a:gd name="T7" fmla="*/ 354 h 371"/>
              <a:gd name="T8" fmla="*/ 12 w 549"/>
              <a:gd name="T9" fmla="*/ 371 h 371"/>
              <a:gd name="T10" fmla="*/ 536 w 549"/>
              <a:gd name="T11" fmla="*/ 371 h 371"/>
              <a:gd name="T12" fmla="*/ 549 w 549"/>
              <a:gd name="T13" fmla="*/ 354 h 371"/>
              <a:gd name="T14" fmla="*/ 549 w 549"/>
              <a:gd name="T15" fmla="*/ 17 h 371"/>
              <a:gd name="T16" fmla="*/ 536 w 549"/>
              <a:gd name="T17" fmla="*/ 0 h 371"/>
              <a:gd name="T18" fmla="*/ 528 w 549"/>
              <a:gd name="T19" fmla="*/ 333 h 371"/>
              <a:gd name="T20" fmla="*/ 21 w 549"/>
              <a:gd name="T21" fmla="*/ 333 h 371"/>
              <a:gd name="T22" fmla="*/ 21 w 549"/>
              <a:gd name="T23" fmla="*/ 21 h 371"/>
              <a:gd name="T24" fmla="*/ 528 w 549"/>
              <a:gd name="T25" fmla="*/ 21 h 371"/>
              <a:gd name="T26" fmla="*/ 528 w 549"/>
              <a:gd name="T27" fmla="*/ 333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9" h="371">
                <a:moveTo>
                  <a:pt x="53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8"/>
                  <a:pt x="0" y="17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63"/>
                  <a:pt x="5" y="371"/>
                  <a:pt x="12" y="371"/>
                </a:cubicBezTo>
                <a:cubicBezTo>
                  <a:pt x="536" y="371"/>
                  <a:pt x="536" y="371"/>
                  <a:pt x="536" y="371"/>
                </a:cubicBezTo>
                <a:cubicBezTo>
                  <a:pt x="543" y="371"/>
                  <a:pt x="549" y="363"/>
                  <a:pt x="549" y="354"/>
                </a:cubicBezTo>
                <a:cubicBezTo>
                  <a:pt x="549" y="17"/>
                  <a:pt x="549" y="17"/>
                  <a:pt x="549" y="17"/>
                </a:cubicBezTo>
                <a:cubicBezTo>
                  <a:pt x="549" y="8"/>
                  <a:pt x="543" y="0"/>
                  <a:pt x="536" y="0"/>
                </a:cubicBezTo>
                <a:close/>
                <a:moveTo>
                  <a:pt x="528" y="333"/>
                </a:moveTo>
                <a:cubicBezTo>
                  <a:pt x="21" y="333"/>
                  <a:pt x="21" y="333"/>
                  <a:pt x="21" y="333"/>
                </a:cubicBezTo>
                <a:cubicBezTo>
                  <a:pt x="21" y="21"/>
                  <a:pt x="21" y="21"/>
                  <a:pt x="21" y="21"/>
                </a:cubicBezTo>
                <a:cubicBezTo>
                  <a:pt x="528" y="21"/>
                  <a:pt x="528" y="21"/>
                  <a:pt x="528" y="21"/>
                </a:cubicBezTo>
                <a:lnTo>
                  <a:pt x="528" y="3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4286" tIns="17143" rIns="34286" bIns="17143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94469" y="3758286"/>
            <a:ext cx="5785784" cy="255978"/>
            <a:chOff x="7127340" y="8105776"/>
            <a:chExt cx="10132495" cy="448289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7127340" y="8306930"/>
              <a:ext cx="10103759" cy="247135"/>
            </a:xfrm>
            <a:custGeom>
              <a:avLst/>
              <a:gdLst>
                <a:gd name="T0" fmla="*/ 5 w 741"/>
                <a:gd name="T1" fmla="*/ 3 h 18"/>
                <a:gd name="T2" fmla="*/ 33 w 741"/>
                <a:gd name="T3" fmla="*/ 18 h 18"/>
                <a:gd name="T4" fmla="*/ 713 w 741"/>
                <a:gd name="T5" fmla="*/ 18 h 18"/>
                <a:gd name="T6" fmla="*/ 741 w 741"/>
                <a:gd name="T7" fmla="*/ 6 h 18"/>
                <a:gd name="T8" fmla="*/ 741 w 741"/>
                <a:gd name="T9" fmla="*/ 0 h 18"/>
                <a:gd name="T10" fmla="*/ 5 w 741"/>
                <a:gd name="T1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1" h="18">
                  <a:moveTo>
                    <a:pt x="5" y="3"/>
                  </a:moveTo>
                  <a:cubicBezTo>
                    <a:pt x="5" y="3"/>
                    <a:pt x="0" y="11"/>
                    <a:pt x="33" y="18"/>
                  </a:cubicBezTo>
                  <a:cubicBezTo>
                    <a:pt x="713" y="18"/>
                    <a:pt x="713" y="18"/>
                    <a:pt x="713" y="18"/>
                  </a:cubicBezTo>
                  <a:cubicBezTo>
                    <a:pt x="713" y="18"/>
                    <a:pt x="735" y="17"/>
                    <a:pt x="741" y="6"/>
                  </a:cubicBezTo>
                  <a:cubicBezTo>
                    <a:pt x="741" y="0"/>
                    <a:pt x="741" y="0"/>
                    <a:pt x="741" y="0"/>
                  </a:cubicBezTo>
                  <a:lnTo>
                    <a:pt x="5" y="3"/>
                  </a:ln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196308" y="8105776"/>
              <a:ext cx="10063527" cy="310354"/>
            </a:xfrm>
            <a:custGeom>
              <a:avLst/>
              <a:gdLst>
                <a:gd name="T0" fmla="*/ 0 w 738"/>
                <a:gd name="T1" fmla="*/ 0 h 23"/>
                <a:gd name="T2" fmla="*/ 737 w 738"/>
                <a:gd name="T3" fmla="*/ 0 h 23"/>
                <a:gd name="T4" fmla="*/ 737 w 738"/>
                <a:gd name="T5" fmla="*/ 19 h 23"/>
                <a:gd name="T6" fmla="*/ 729 w 738"/>
                <a:gd name="T7" fmla="*/ 21 h 23"/>
                <a:gd name="T8" fmla="*/ 7 w 738"/>
                <a:gd name="T9" fmla="*/ 21 h 23"/>
                <a:gd name="T10" fmla="*/ 0 w 738"/>
                <a:gd name="T11" fmla="*/ 19 h 23"/>
                <a:gd name="T12" fmla="*/ 0 w 73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23">
                  <a:moveTo>
                    <a:pt x="0" y="0"/>
                  </a:moveTo>
                  <a:cubicBezTo>
                    <a:pt x="737" y="0"/>
                    <a:pt x="737" y="0"/>
                    <a:pt x="737" y="0"/>
                  </a:cubicBezTo>
                  <a:cubicBezTo>
                    <a:pt x="737" y="19"/>
                    <a:pt x="737" y="19"/>
                    <a:pt x="737" y="19"/>
                  </a:cubicBezTo>
                  <a:cubicBezTo>
                    <a:pt x="737" y="19"/>
                    <a:pt x="738" y="22"/>
                    <a:pt x="729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0" y="23"/>
                    <a:pt x="0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6397740" y="8237963"/>
              <a:ext cx="367828" cy="45978"/>
            </a:xfrm>
            <a:custGeom>
              <a:avLst/>
              <a:gdLst>
                <a:gd name="T0" fmla="*/ 27 w 27"/>
                <a:gd name="T1" fmla="*/ 2 h 3"/>
                <a:gd name="T2" fmla="*/ 26 w 27"/>
                <a:gd name="T3" fmla="*/ 3 h 3"/>
                <a:gd name="T4" fmla="*/ 1 w 27"/>
                <a:gd name="T5" fmla="*/ 3 h 3"/>
                <a:gd name="T6" fmla="*/ 0 w 27"/>
                <a:gd name="T7" fmla="*/ 2 h 3"/>
                <a:gd name="T8" fmla="*/ 0 w 27"/>
                <a:gd name="T9" fmla="*/ 2 h 3"/>
                <a:gd name="T10" fmla="*/ 1 w 27"/>
                <a:gd name="T11" fmla="*/ 0 h 3"/>
                <a:gd name="T12" fmla="*/ 26 w 27"/>
                <a:gd name="T13" fmla="*/ 0 h 3"/>
                <a:gd name="T14" fmla="*/ 27 w 2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3">
                  <a:moveTo>
                    <a:pt x="27" y="2"/>
                  </a:moveTo>
                  <a:cubicBezTo>
                    <a:pt x="27" y="2"/>
                    <a:pt x="27" y="3"/>
                    <a:pt x="26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1"/>
                    <a:pt x="27" y="2"/>
                  </a:cubicBezTo>
                  <a:close/>
                </a:path>
              </a:pathLst>
            </a:custGeom>
            <a:solidFill>
              <a:srgbClr val="5F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1501038" y="8117270"/>
              <a:ext cx="1419583" cy="149429"/>
            </a:xfrm>
            <a:custGeom>
              <a:avLst/>
              <a:gdLst>
                <a:gd name="T0" fmla="*/ 2 w 104"/>
                <a:gd name="T1" fmla="*/ 0 h 11"/>
                <a:gd name="T2" fmla="*/ 9 w 104"/>
                <a:gd name="T3" fmla="*/ 10 h 11"/>
                <a:gd name="T4" fmla="*/ 94 w 104"/>
                <a:gd name="T5" fmla="*/ 10 h 11"/>
                <a:gd name="T6" fmla="*/ 102 w 104"/>
                <a:gd name="T7" fmla="*/ 0 h 11"/>
                <a:gd name="T8" fmla="*/ 2 w 10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1">
                  <a:moveTo>
                    <a:pt x="2" y="0"/>
                  </a:moveTo>
                  <a:cubicBezTo>
                    <a:pt x="2" y="0"/>
                    <a:pt x="0" y="9"/>
                    <a:pt x="9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104" y="11"/>
                    <a:pt x="102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3885" y="1556290"/>
            <a:ext cx="2038038" cy="162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sz="900" dirty="0"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en-US" sz="1050" b="1" dirty="0"/>
              <a:t>Lista e </a:t>
            </a:r>
            <a:r>
              <a:rPr lang="en-US" sz="1050" b="1" dirty="0" err="1"/>
              <a:t>Produkteve</a:t>
            </a:r>
            <a:r>
              <a:rPr lang="en-US" sz="1050" b="1" dirty="0"/>
              <a:t>(</a:t>
            </a:r>
            <a:r>
              <a:rPr lang="en-US" sz="1050" b="1" dirty="0" err="1"/>
              <a:t>fatura</a:t>
            </a:r>
            <a:r>
              <a:rPr lang="en-US" sz="1050" b="1" dirty="0"/>
              <a:t>)</a:t>
            </a:r>
            <a:endParaRPr lang="en-US" sz="750" i="1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 err="1"/>
              <a:t>Paraqiten</a:t>
            </a:r>
            <a:r>
              <a:rPr lang="en-US" sz="800" dirty="0"/>
              <a:t> </a:t>
            </a:r>
            <a:r>
              <a:rPr lang="en-US" sz="800" dirty="0" err="1"/>
              <a:t>detaje</a:t>
            </a:r>
            <a:r>
              <a:rPr lang="en-US" sz="800" dirty="0"/>
              <a:t> per </a:t>
            </a:r>
            <a:r>
              <a:rPr lang="en-US" sz="800" dirty="0" err="1"/>
              <a:t>produktet</a:t>
            </a:r>
            <a:r>
              <a:rPr lang="en-US" sz="800" dirty="0"/>
              <a:t> </a:t>
            </a:r>
            <a:r>
              <a:rPr lang="en-US" sz="800" dirty="0" err="1"/>
              <a:t>qe</a:t>
            </a:r>
            <a:r>
              <a:rPr lang="en-US" sz="800" dirty="0"/>
              <a:t> do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porositen</a:t>
            </a:r>
            <a:r>
              <a:rPr lang="en-US" sz="800" dirty="0"/>
              <a:t> </a:t>
            </a:r>
            <a:r>
              <a:rPr lang="en-US" sz="800" dirty="0" err="1"/>
              <a:t>dhe</a:t>
            </a:r>
            <a:r>
              <a:rPr lang="en-US" sz="800" dirty="0"/>
              <a:t> </a:t>
            </a:r>
          </a:p>
          <a:p>
            <a:pPr>
              <a:lnSpc>
                <a:spcPct val="120000"/>
              </a:lnSpc>
            </a:pPr>
            <a:r>
              <a:rPr lang="en-US" sz="800" dirty="0"/>
              <a:t>-</a:t>
            </a:r>
            <a:r>
              <a:rPr lang="en-US" sz="800" dirty="0" err="1"/>
              <a:t>Adresa</a:t>
            </a:r>
            <a:r>
              <a:rPr lang="en-US" sz="800" dirty="0"/>
              <a:t> </a:t>
            </a:r>
            <a:r>
              <a:rPr lang="en-US" sz="800" dirty="0" err="1"/>
              <a:t>Postare</a:t>
            </a:r>
            <a:endParaRPr lang="en-US" sz="800" dirty="0"/>
          </a:p>
          <a:p>
            <a:pPr>
              <a:lnSpc>
                <a:spcPct val="120000"/>
              </a:lnSpc>
            </a:pPr>
            <a:endParaRPr lang="en-US" sz="800" dirty="0"/>
          </a:p>
          <a:p>
            <a:pPr>
              <a:lnSpc>
                <a:spcPct val="120000"/>
              </a:lnSpc>
            </a:pPr>
            <a:r>
              <a:rPr lang="en-US" sz="800" dirty="0"/>
              <a:t>Ne </a:t>
            </a:r>
            <a:r>
              <a:rPr lang="en-US" sz="800" dirty="0" err="1"/>
              <a:t>klikim</a:t>
            </a:r>
            <a:r>
              <a:rPr lang="en-US" sz="800" dirty="0"/>
              <a:t> </a:t>
            </a:r>
            <a:r>
              <a:rPr lang="en-US" sz="800" dirty="0" err="1"/>
              <a:t>te</a:t>
            </a:r>
            <a:r>
              <a:rPr lang="en-US" sz="800" dirty="0"/>
              <a:t> </a:t>
            </a:r>
            <a:r>
              <a:rPr lang="en-US" sz="800" dirty="0" err="1"/>
              <a:t>butonit</a:t>
            </a:r>
            <a:r>
              <a:rPr lang="en-US" sz="800" dirty="0"/>
              <a:t> </a:t>
            </a:r>
            <a:r>
              <a:rPr lang="en-US" sz="800" dirty="0" err="1"/>
              <a:t>Vendos</a:t>
            </a:r>
            <a:r>
              <a:rPr lang="en-US" sz="800" dirty="0"/>
              <a:t>  </a:t>
            </a:r>
            <a:r>
              <a:rPr lang="en-US" sz="800" dirty="0" err="1"/>
              <a:t>krijohet</a:t>
            </a:r>
            <a:r>
              <a:rPr lang="en-US" sz="800" dirty="0"/>
              <a:t> </a:t>
            </a:r>
            <a:r>
              <a:rPr lang="en-US" sz="800" dirty="0" err="1"/>
              <a:t>porosia</a:t>
            </a:r>
            <a:endParaRPr lang="en-US" sz="800" dirty="0"/>
          </a:p>
          <a:p>
            <a:endParaRPr lang="en-US" sz="900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49425" y="1768656"/>
            <a:ext cx="24557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 err="1">
                <a:latin typeface="+mj-lt"/>
              </a:rPr>
              <a:t>Nderfaqja</a:t>
            </a:r>
            <a:r>
              <a:rPr lang="en-US" sz="2400" b="1" dirty="0">
                <a:latin typeface="+mj-lt"/>
              </a:rPr>
              <a:t> e  </a:t>
            </a:r>
            <a:r>
              <a:rPr lang="en-US" sz="2400" b="1" dirty="0" err="1">
                <a:latin typeface="+mj-lt"/>
              </a:rPr>
              <a:t>venosjes</a:t>
            </a:r>
            <a:r>
              <a:rPr lang="en-US" sz="2400" b="1" dirty="0">
                <a:latin typeface="+mj-lt"/>
              </a:rPr>
              <a:t> se </a:t>
            </a:r>
            <a:r>
              <a:rPr lang="en-US" sz="2400" b="1" dirty="0" err="1">
                <a:latin typeface="+mj-lt"/>
              </a:rPr>
              <a:t>porosise</a:t>
            </a:r>
            <a:endParaRPr lang="en-US" sz="2400" b="1" dirty="0">
              <a:latin typeface="+mj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629400" y="1897391"/>
            <a:ext cx="0" cy="115347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dist="12700" dir="10800000" algn="t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15173E-A02F-42BB-A3ED-1E85A734A5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0086" y="1129237"/>
            <a:ext cx="4093339" cy="2492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56F2B0-3F99-4CD4-B214-11FF9D08DB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132021"/>
            <a:ext cx="4062028" cy="24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5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第一PPT，www.1ppt.com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kex4lmk5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3.xml><?xml version="1.0" encoding="utf-8"?>
<a:theme xmlns:a="http://schemas.openxmlformats.org/drawingml/2006/main" name="Slic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Integral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5.xml><?xml version="1.0" encoding="utf-8"?>
<a:theme xmlns:a="http://schemas.openxmlformats.org/drawingml/2006/main" name="1_Integral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6398</TotalTime>
  <Words>928</Words>
  <Application>Microsoft Office PowerPoint</Application>
  <PresentationFormat>On-screen Show (16:9)</PresentationFormat>
  <Paragraphs>193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微软雅黑</vt:lpstr>
      <vt:lpstr>Arial</vt:lpstr>
      <vt:lpstr>Calibri</vt:lpstr>
      <vt:lpstr>Century Gothic</vt:lpstr>
      <vt:lpstr>Century Schoolbook</vt:lpstr>
      <vt:lpstr>Corbel</vt:lpstr>
      <vt:lpstr>Open Sans Extrabold</vt:lpstr>
      <vt:lpstr>Tw Cen MT</vt:lpstr>
      <vt:lpstr>Tw Cen MT Condensed</vt:lpstr>
      <vt:lpstr>Wingdings</vt:lpstr>
      <vt:lpstr>Wingdings 3</vt:lpstr>
      <vt:lpstr>第一PPT，www.1ppt.com</vt:lpstr>
      <vt:lpstr>Feathered</vt:lpstr>
      <vt:lpstr>Slice</vt:lpstr>
      <vt:lpstr>Integral</vt:lpstr>
      <vt:lpstr>1_Integral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www.freeppt7.com</dc:creator>
  <cp:keywords>https:/www.freeppt7.com</cp:keywords>
  <dc:description>https://www.freeppt7.com</dc:description>
  <cp:lastModifiedBy>Arigo Vrenos</cp:lastModifiedBy>
  <cp:revision>1110</cp:revision>
  <dcterms:created xsi:type="dcterms:W3CDTF">2014-09-17T03:37:49Z</dcterms:created>
  <dcterms:modified xsi:type="dcterms:W3CDTF">2021-08-09T10:27:53Z</dcterms:modified>
</cp:coreProperties>
</file>